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69" r:id="rId7"/>
    <p:sldId id="266" r:id="rId8"/>
    <p:sldId id="270" r:id="rId9"/>
    <p:sldId id="267"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F40141-7207-465F-8C18-59629BD3BFCD}" v="16" dt="2024-03-14T10:42:11.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95" d="100"/>
          <a:sy n="95" d="100"/>
        </p:scale>
        <p:origin x="1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TIS Fernando     TERNIUM [AR]" userId="be93a216-25e6-43d0-b859-046ab1ab72b3" providerId="ADAL" clId="{4DF40141-7207-465F-8C18-59629BD3BFCD}"/>
    <pc:docChg chg="custSel addSld modSld">
      <pc:chgData name="ACTIS Fernando     TERNIUM [AR]" userId="be93a216-25e6-43d0-b859-046ab1ab72b3" providerId="ADAL" clId="{4DF40141-7207-465F-8C18-59629BD3BFCD}" dt="2024-03-16T20:54:25.005" v="3165" actId="20577"/>
      <pc:docMkLst>
        <pc:docMk/>
      </pc:docMkLst>
      <pc:sldChg chg="addSp modSp mod">
        <pc:chgData name="ACTIS Fernando     TERNIUM [AR]" userId="be93a216-25e6-43d0-b859-046ab1ab72b3" providerId="ADAL" clId="{4DF40141-7207-465F-8C18-59629BD3BFCD}" dt="2024-03-16T20:54:25.005" v="3165" actId="20577"/>
        <pc:sldMkLst>
          <pc:docMk/>
          <pc:sldMk cId="3798861639" sldId="257"/>
        </pc:sldMkLst>
        <pc:spChg chg="mod">
          <ac:chgData name="ACTIS Fernando     TERNIUM [AR]" userId="be93a216-25e6-43d0-b859-046ab1ab72b3" providerId="ADAL" clId="{4DF40141-7207-465F-8C18-59629BD3BFCD}" dt="2024-03-16T20:54:25.005" v="3165" actId="20577"/>
          <ac:spMkLst>
            <pc:docMk/>
            <pc:sldMk cId="3798861639" sldId="257"/>
            <ac:spMk id="2" creationId="{8CD27126-BFBD-4375-91F5-200D3AB82D30}"/>
          </ac:spMkLst>
        </pc:spChg>
        <pc:spChg chg="mod">
          <ac:chgData name="ACTIS Fernando     TERNIUM [AR]" userId="be93a216-25e6-43d0-b859-046ab1ab72b3" providerId="ADAL" clId="{4DF40141-7207-465F-8C18-59629BD3BFCD}" dt="2024-03-10T22:27:45.718" v="3120" actId="14100"/>
          <ac:spMkLst>
            <pc:docMk/>
            <pc:sldMk cId="3798861639" sldId="257"/>
            <ac:spMk id="6" creationId="{E10E39F8-5087-FEF9-9BEB-198A616CA7D1}"/>
          </ac:spMkLst>
        </pc:spChg>
        <pc:picChg chg="add mod">
          <ac:chgData name="ACTIS Fernando     TERNIUM [AR]" userId="be93a216-25e6-43d0-b859-046ab1ab72b3" providerId="ADAL" clId="{4DF40141-7207-465F-8C18-59629BD3BFCD}" dt="2024-03-10T22:27:25.168" v="3118" actId="14100"/>
          <ac:picMkLst>
            <pc:docMk/>
            <pc:sldMk cId="3798861639" sldId="257"/>
            <ac:picMk id="1026" creationId="{C570D8DC-1629-99A8-0DD6-492467F9C550}"/>
          </ac:picMkLst>
        </pc:picChg>
      </pc:sldChg>
      <pc:sldChg chg="addSp modSp mod">
        <pc:chgData name="ACTIS Fernando     TERNIUM [AR]" userId="be93a216-25e6-43d0-b859-046ab1ab72b3" providerId="ADAL" clId="{4DF40141-7207-465F-8C18-59629BD3BFCD}" dt="2024-03-10T22:27:48.135" v="3121"/>
        <pc:sldMkLst>
          <pc:docMk/>
          <pc:sldMk cId="3060170555" sldId="265"/>
        </pc:sldMkLst>
        <pc:spChg chg="mod">
          <ac:chgData name="ACTIS Fernando     TERNIUM [AR]" userId="be93a216-25e6-43d0-b859-046ab1ab72b3" providerId="ADAL" clId="{4DF40141-7207-465F-8C18-59629BD3BFCD}" dt="2024-03-10T22:27:34.925" v="3119" actId="14100"/>
          <ac:spMkLst>
            <pc:docMk/>
            <pc:sldMk cId="3060170555" sldId="265"/>
            <ac:spMk id="2" creationId="{8CD27126-BFBD-4375-91F5-200D3AB82D30}"/>
          </ac:spMkLst>
        </pc:spChg>
        <pc:spChg chg="mod">
          <ac:chgData name="ACTIS Fernando     TERNIUM [AR]" userId="be93a216-25e6-43d0-b859-046ab1ab72b3" providerId="ADAL" clId="{4DF40141-7207-465F-8C18-59629BD3BFCD}" dt="2024-03-09T15:53:45.831" v="51" actId="20577"/>
          <ac:spMkLst>
            <pc:docMk/>
            <pc:sldMk cId="3060170555" sldId="265"/>
            <ac:spMk id="3" creationId="{8AC38B45-F28A-E277-407F-63DD33D23C43}"/>
          </ac:spMkLst>
        </pc:spChg>
        <pc:spChg chg="add mod">
          <ac:chgData name="ACTIS Fernando     TERNIUM [AR]" userId="be93a216-25e6-43d0-b859-046ab1ab72b3" providerId="ADAL" clId="{4DF40141-7207-465F-8C18-59629BD3BFCD}" dt="2024-03-10T22:27:48.135" v="3121"/>
          <ac:spMkLst>
            <pc:docMk/>
            <pc:sldMk cId="3060170555" sldId="265"/>
            <ac:spMk id="5" creationId="{6F7281E5-048A-EE20-2285-D3AF593353A4}"/>
          </ac:spMkLst>
        </pc:spChg>
        <pc:picChg chg="add mod">
          <ac:chgData name="ACTIS Fernando     TERNIUM [AR]" userId="be93a216-25e6-43d0-b859-046ab1ab72b3" providerId="ADAL" clId="{4DF40141-7207-465F-8C18-59629BD3BFCD}" dt="2024-03-10T22:27:48.135" v="3121"/>
          <ac:picMkLst>
            <pc:docMk/>
            <pc:sldMk cId="3060170555" sldId="265"/>
            <ac:picMk id="6" creationId="{C3C147C6-CF5E-787D-C51E-85A5C1C81CAD}"/>
          </ac:picMkLst>
        </pc:picChg>
      </pc:sldChg>
      <pc:sldChg chg="addSp modSp add mod">
        <pc:chgData name="ACTIS Fernando     TERNIUM [AR]" userId="be93a216-25e6-43d0-b859-046ab1ab72b3" providerId="ADAL" clId="{4DF40141-7207-465F-8C18-59629BD3BFCD}" dt="2024-03-10T22:28:07.114" v="3125"/>
        <pc:sldMkLst>
          <pc:docMk/>
          <pc:sldMk cId="3475551164" sldId="266"/>
        </pc:sldMkLst>
        <pc:spChg chg="mod">
          <ac:chgData name="ACTIS Fernando     TERNIUM [AR]" userId="be93a216-25e6-43d0-b859-046ab1ab72b3" providerId="ADAL" clId="{4DF40141-7207-465F-8C18-59629BD3BFCD}" dt="2024-03-10T22:28:03.760" v="3124" actId="14100"/>
          <ac:spMkLst>
            <pc:docMk/>
            <pc:sldMk cId="3475551164" sldId="266"/>
            <ac:spMk id="2" creationId="{270FAFEF-6FB2-9EA0-5D11-3B12A4FF556E}"/>
          </ac:spMkLst>
        </pc:spChg>
        <pc:spChg chg="add mod">
          <ac:chgData name="ACTIS Fernando     TERNIUM [AR]" userId="be93a216-25e6-43d0-b859-046ab1ab72b3" providerId="ADAL" clId="{4DF40141-7207-465F-8C18-59629BD3BFCD}" dt="2024-03-10T22:28:07.114" v="3125"/>
          <ac:spMkLst>
            <pc:docMk/>
            <pc:sldMk cId="3475551164" sldId="266"/>
            <ac:spMk id="5" creationId="{50137911-35A6-A488-0085-63AD4FBD53C7}"/>
          </ac:spMkLst>
        </pc:spChg>
        <pc:picChg chg="add mod">
          <ac:chgData name="ACTIS Fernando     TERNIUM [AR]" userId="be93a216-25e6-43d0-b859-046ab1ab72b3" providerId="ADAL" clId="{4DF40141-7207-465F-8C18-59629BD3BFCD}" dt="2024-03-10T22:28:07.114" v="3125"/>
          <ac:picMkLst>
            <pc:docMk/>
            <pc:sldMk cId="3475551164" sldId="266"/>
            <ac:picMk id="6" creationId="{1FD1C2C8-9F78-06C0-F0A3-F278C0528FA8}"/>
          </ac:picMkLst>
        </pc:picChg>
      </pc:sldChg>
      <pc:sldChg chg="addSp modSp add mod">
        <pc:chgData name="ACTIS Fernando     TERNIUM [AR]" userId="be93a216-25e6-43d0-b859-046ab1ab72b3" providerId="ADAL" clId="{4DF40141-7207-465F-8C18-59629BD3BFCD}" dt="2024-03-10T22:28:45.648" v="3139" actId="1076"/>
        <pc:sldMkLst>
          <pc:docMk/>
          <pc:sldMk cId="807840753" sldId="267"/>
        </pc:sldMkLst>
        <pc:spChg chg="mod">
          <ac:chgData name="ACTIS Fernando     TERNIUM [AR]" userId="be93a216-25e6-43d0-b859-046ab1ab72b3" providerId="ADAL" clId="{4DF40141-7207-465F-8C18-59629BD3BFCD}" dt="2024-03-10T22:28:19.408" v="3133" actId="1035"/>
          <ac:spMkLst>
            <pc:docMk/>
            <pc:sldMk cId="807840753" sldId="267"/>
            <ac:spMk id="2" creationId="{A7C9BF73-C199-5033-23AA-B92A99A9433D}"/>
          </ac:spMkLst>
        </pc:spChg>
        <pc:spChg chg="add mod">
          <ac:chgData name="ACTIS Fernando     TERNIUM [AR]" userId="be93a216-25e6-43d0-b859-046ab1ab72b3" providerId="ADAL" clId="{4DF40141-7207-465F-8C18-59629BD3BFCD}" dt="2024-03-10T22:28:24.892" v="3134"/>
          <ac:spMkLst>
            <pc:docMk/>
            <pc:sldMk cId="807840753" sldId="267"/>
            <ac:spMk id="5" creationId="{3327CA48-C570-C888-41FA-AE75D5E4F2C7}"/>
          </ac:spMkLst>
        </pc:spChg>
        <pc:picChg chg="add mod">
          <ac:chgData name="ACTIS Fernando     TERNIUM [AR]" userId="be93a216-25e6-43d0-b859-046ab1ab72b3" providerId="ADAL" clId="{4DF40141-7207-465F-8C18-59629BD3BFCD}" dt="2024-03-10T22:28:45.648" v="3139" actId="1076"/>
          <ac:picMkLst>
            <pc:docMk/>
            <pc:sldMk cId="807840753" sldId="267"/>
            <ac:picMk id="6" creationId="{47056189-27A6-958E-7742-F026D0584717}"/>
          </ac:picMkLst>
        </pc:picChg>
      </pc:sldChg>
      <pc:sldChg chg="modSp add mod">
        <pc:chgData name="ACTIS Fernando     TERNIUM [AR]" userId="be93a216-25e6-43d0-b859-046ab1ab72b3" providerId="ADAL" clId="{4DF40141-7207-465F-8C18-59629BD3BFCD}" dt="2024-03-14T10:41:18.201" v="3145" actId="20577"/>
        <pc:sldMkLst>
          <pc:docMk/>
          <pc:sldMk cId="263613626" sldId="269"/>
        </pc:sldMkLst>
        <pc:spChg chg="mod">
          <ac:chgData name="ACTIS Fernando     TERNIUM [AR]" userId="be93a216-25e6-43d0-b859-046ab1ab72b3" providerId="ADAL" clId="{4DF40141-7207-465F-8C18-59629BD3BFCD}" dt="2024-03-14T10:41:18.201" v="3145" actId="20577"/>
          <ac:spMkLst>
            <pc:docMk/>
            <pc:sldMk cId="263613626" sldId="269"/>
            <ac:spMk id="2" creationId="{8CD27126-BFBD-4375-91F5-200D3AB82D30}"/>
          </ac:spMkLst>
        </pc:spChg>
      </pc:sldChg>
      <pc:sldChg chg="modSp add mod">
        <pc:chgData name="ACTIS Fernando     TERNIUM [AR]" userId="be93a216-25e6-43d0-b859-046ab1ab72b3" providerId="ADAL" clId="{4DF40141-7207-465F-8C18-59629BD3BFCD}" dt="2024-03-14T10:41:46.494" v="3152" actId="207"/>
        <pc:sldMkLst>
          <pc:docMk/>
          <pc:sldMk cId="415843005" sldId="270"/>
        </pc:sldMkLst>
        <pc:spChg chg="mod">
          <ac:chgData name="ACTIS Fernando     TERNIUM [AR]" userId="be93a216-25e6-43d0-b859-046ab1ab72b3" providerId="ADAL" clId="{4DF40141-7207-465F-8C18-59629BD3BFCD}" dt="2024-03-14T10:41:46.494" v="3152" actId="207"/>
          <ac:spMkLst>
            <pc:docMk/>
            <pc:sldMk cId="415843005" sldId="270"/>
            <ac:spMk id="2" creationId="{270FAFEF-6FB2-9EA0-5D11-3B12A4FF556E}"/>
          </ac:spMkLst>
        </pc:spChg>
      </pc:sldChg>
      <pc:sldChg chg="modSp add mod">
        <pc:chgData name="ACTIS Fernando     TERNIUM [AR]" userId="be93a216-25e6-43d0-b859-046ab1ab72b3" providerId="ADAL" clId="{4DF40141-7207-465F-8C18-59629BD3BFCD}" dt="2024-03-14T10:43:11.900" v="3159" actId="14100"/>
        <pc:sldMkLst>
          <pc:docMk/>
          <pc:sldMk cId="3778655349" sldId="271"/>
        </pc:sldMkLst>
        <pc:spChg chg="mod">
          <ac:chgData name="ACTIS Fernando     TERNIUM [AR]" userId="be93a216-25e6-43d0-b859-046ab1ab72b3" providerId="ADAL" clId="{4DF40141-7207-465F-8C18-59629BD3BFCD}" dt="2024-03-14T10:43:11.900" v="3159" actId="14100"/>
          <ac:spMkLst>
            <pc:docMk/>
            <pc:sldMk cId="3778655349" sldId="271"/>
            <ac:spMk id="2" creationId="{A7C9BF73-C199-5033-23AA-B92A99A9433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6FBA8-138A-4BB5-B4EC-2BCCE8989C3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D44F968-C451-44AD-8C96-E6377EF31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8805418-81D9-4061-B5EE-97457324705E}"/>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5" name="Marcador de pie de página 4">
            <a:extLst>
              <a:ext uri="{FF2B5EF4-FFF2-40B4-BE49-F238E27FC236}">
                <a16:creationId xmlns:a16="http://schemas.microsoft.com/office/drawing/2014/main" id="{5D21D3FE-2EEB-45D2-85E6-0A6708D74F0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CD46189-1DBD-4544-832D-E418868D125F}"/>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58328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2A0C-C278-4C66-B7CB-6757D520D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595437F-4738-49ED-8110-6AB6CF9BA0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B53F2ED-6CEE-4655-98DF-94456EBBFA43}"/>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5" name="Marcador de pie de página 4">
            <a:extLst>
              <a:ext uri="{FF2B5EF4-FFF2-40B4-BE49-F238E27FC236}">
                <a16:creationId xmlns:a16="http://schemas.microsoft.com/office/drawing/2014/main" id="{21078A35-08E4-4F25-A83F-B02C6A70E10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EF205EC-8B3D-470C-91E6-28CD07536734}"/>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135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5E8900-75EF-48DC-8A6A-FC2E31F1D05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F628ACA-92DD-4A72-8B54-233D6C22B7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926FB54-FB0C-4951-9651-B2BA369631B3}"/>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5" name="Marcador de pie de página 4">
            <a:extLst>
              <a:ext uri="{FF2B5EF4-FFF2-40B4-BE49-F238E27FC236}">
                <a16:creationId xmlns:a16="http://schemas.microsoft.com/office/drawing/2014/main" id="{34D1D58C-CFD5-4786-A607-F14CA58EB3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4212EA1-1F1A-42A4-AABF-FBEBE639FF38}"/>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81168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821-42B5-408C-BA8D-8E6ECD0ABAD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150E1AD-D821-4E20-B2A1-E60BF572C4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B6DC095-958E-4002-A3A6-9D8C86A282E3}"/>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5" name="Marcador de pie de página 4">
            <a:extLst>
              <a:ext uri="{FF2B5EF4-FFF2-40B4-BE49-F238E27FC236}">
                <a16:creationId xmlns:a16="http://schemas.microsoft.com/office/drawing/2014/main" id="{EBC74D5D-80FE-413E-8B99-3DF6658573B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4C1A37-808B-473B-8AB0-7D56C9DDCBCD}"/>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3485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72236-A075-4698-A98A-82447E98F4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5594CDD-91CB-4AA8-ABE6-D2FF35FAB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7F981F-2626-47C0-998B-741F94FCE7BA}"/>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5" name="Marcador de pie de página 4">
            <a:extLst>
              <a:ext uri="{FF2B5EF4-FFF2-40B4-BE49-F238E27FC236}">
                <a16:creationId xmlns:a16="http://schemas.microsoft.com/office/drawing/2014/main" id="{C84F9BE5-29D1-4F05-A38F-1FADA01BD5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C4837C9-3928-4A07-8250-A5526A49302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417679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0879-3A90-4AE9-9236-1390F9B910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7AEB358-D7C6-4A50-A74F-BDB634C51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3D550EE3-FAA8-4F3C-AA1A-8B5F2537B4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1E5AE91-8FB2-42A1-98E5-E78C7DDE114D}"/>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6" name="Marcador de pie de página 5">
            <a:extLst>
              <a:ext uri="{FF2B5EF4-FFF2-40B4-BE49-F238E27FC236}">
                <a16:creationId xmlns:a16="http://schemas.microsoft.com/office/drawing/2014/main" id="{ACB10AC0-9F17-462F-9287-DBAED0C072D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B64FBE6-2151-465C-8250-5F67BCA95C0C}"/>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5400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6015D-0A84-4A63-BB78-549DE69FC9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FFED7C2-B81E-4A4B-ABF9-A7D4D911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18D0E3-2799-4786-AE2D-D79D7D11076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F5BA0630-09EA-49D7-A9C2-D27368F7CB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78F39-8EB8-4DEA-93CA-A28C15991B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1045E2D-0BED-413F-B9A2-2063E9AEC73E}"/>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8" name="Marcador de pie de página 7">
            <a:extLst>
              <a:ext uri="{FF2B5EF4-FFF2-40B4-BE49-F238E27FC236}">
                <a16:creationId xmlns:a16="http://schemas.microsoft.com/office/drawing/2014/main" id="{F9514E21-C4BF-4CFC-BE77-431884B894F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098A463-88EB-47A4-9771-EBC123E622C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9106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ACBED-F641-4795-B0DC-16CB409EC2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9D2CA10-3A7E-4283-94DB-69BA5C2A1256}"/>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4" name="Marcador de pie de página 3">
            <a:extLst>
              <a:ext uri="{FF2B5EF4-FFF2-40B4-BE49-F238E27FC236}">
                <a16:creationId xmlns:a16="http://schemas.microsoft.com/office/drawing/2014/main" id="{99CD016C-3C8A-4526-A5A4-C610FE2F3751}"/>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937506B0-9334-4F2D-813E-F99473EA59F3}"/>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697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207265-8340-4642-B0BA-E9B0F03DB04C}"/>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3" name="Marcador de pie de página 2">
            <a:extLst>
              <a:ext uri="{FF2B5EF4-FFF2-40B4-BE49-F238E27FC236}">
                <a16:creationId xmlns:a16="http://schemas.microsoft.com/office/drawing/2014/main" id="{3B372355-2966-489D-8FA9-581B90D30753}"/>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DCDCAAB-DD5A-46EE-8CB4-1BBF1BC62EFB}"/>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6182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A326-BA95-45AC-A88A-2B50E510F5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06AFA8-BB87-4C2F-B441-44FDE7ACE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B2E37B8-CCDC-4001-ADA8-C5E14682F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A24AE64-C708-44D5-BE90-04D8BC55963B}"/>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6" name="Marcador de pie de página 5">
            <a:extLst>
              <a:ext uri="{FF2B5EF4-FFF2-40B4-BE49-F238E27FC236}">
                <a16:creationId xmlns:a16="http://schemas.microsoft.com/office/drawing/2014/main" id="{B7A5D9C2-E047-40E4-A163-9EF0F1A6F7E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2C3032-5AE7-4180-A771-6954BC404C61}"/>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16320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79271-5A0E-4C2C-ABAD-C56F250770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F15218A-CA49-434C-A51B-355636C6B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F32128D-11D5-4E48-B024-A00EF0F9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BF03FD-D080-4F88-8C2B-0759A5DB2A19}"/>
              </a:ext>
            </a:extLst>
          </p:cNvPr>
          <p:cNvSpPr>
            <a:spLocks noGrp="1"/>
          </p:cNvSpPr>
          <p:nvPr>
            <p:ph type="dt" sz="half" idx="10"/>
          </p:nvPr>
        </p:nvSpPr>
        <p:spPr/>
        <p:txBody>
          <a:bodyPr/>
          <a:lstStyle/>
          <a:p>
            <a:fld id="{F4D30D20-C709-4C14-8541-DC0D7CCF4FA8}" type="datetimeFigureOut">
              <a:rPr lang="en-US" smtClean="0"/>
              <a:t>3/16/2024</a:t>
            </a:fld>
            <a:endParaRPr lang="en-US"/>
          </a:p>
        </p:txBody>
      </p:sp>
      <p:sp>
        <p:nvSpPr>
          <p:cNvPr id="6" name="Marcador de pie de página 5">
            <a:extLst>
              <a:ext uri="{FF2B5EF4-FFF2-40B4-BE49-F238E27FC236}">
                <a16:creationId xmlns:a16="http://schemas.microsoft.com/office/drawing/2014/main" id="{82CC3ECA-C134-4868-81DD-3F9B96957F6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747F33-0064-44A2-9588-D865CC77EC3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44396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51B965-28AA-4781-9834-33AF880CD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B991FC1-6D8D-452F-B457-41C7AF81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C477EE-C004-44B1-8545-FCCB4174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30D20-C709-4C14-8541-DC0D7CCF4FA8}" type="datetimeFigureOut">
              <a:rPr lang="en-US" smtClean="0"/>
              <a:t>3/16/2024</a:t>
            </a:fld>
            <a:endParaRPr lang="en-US"/>
          </a:p>
        </p:txBody>
      </p:sp>
      <p:sp>
        <p:nvSpPr>
          <p:cNvPr id="5" name="Marcador de pie de página 4">
            <a:extLst>
              <a:ext uri="{FF2B5EF4-FFF2-40B4-BE49-F238E27FC236}">
                <a16:creationId xmlns:a16="http://schemas.microsoft.com/office/drawing/2014/main" id="{608846C8-E6BE-45C1-A628-D27223726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FBE9E206-2FAE-4C5A-8730-727AE01C4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09D1C-A5A8-4073-A9E0-18BD23044E5B}" type="slidenum">
              <a:rPr lang="en-US" smtClean="0"/>
              <a:t>‹Nº›</a:t>
            </a:fld>
            <a:endParaRPr lang="en-US"/>
          </a:p>
        </p:txBody>
      </p:sp>
    </p:spTree>
    <p:extLst>
      <p:ext uri="{BB962C8B-B14F-4D97-AF65-F5344CB8AC3E}">
        <p14:creationId xmlns:p14="http://schemas.microsoft.com/office/powerpoint/2010/main" val="34096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2103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965532" y="621038"/>
            <a:ext cx="3416594" cy="5139869"/>
          </a:xfrm>
          <a:prstGeom prst="rect">
            <a:avLst/>
          </a:prstGeom>
          <a:noFill/>
        </p:spPr>
        <p:txBody>
          <a:bodyPr wrap="square" rtlCol="0">
            <a:spAutoFit/>
          </a:bodyPr>
          <a:lstStyle/>
          <a:p>
            <a:pPr>
              <a:spcBef>
                <a:spcPts val="600"/>
              </a:spcBef>
            </a:pPr>
            <a:r>
              <a:rPr lang="es-MX" sz="3600" i="1" dirty="0">
                <a:latin typeface="Calibri Light" panose="020F0302020204030204" pitchFamily="34" charset="0"/>
                <a:cs typeface="Calibri Light" panose="020F0302020204030204" pitchFamily="34" charset="0"/>
              </a:rPr>
              <a:t>R</a:t>
            </a:r>
            <a:r>
              <a:rPr lang="es-ES" sz="2400" i="1" dirty="0" err="1">
                <a:latin typeface="Calibri Light" panose="020F0302020204030204" pitchFamily="34" charset="0"/>
                <a:cs typeface="Calibri Light" panose="020F0302020204030204" pitchFamily="34" charset="0"/>
              </a:rPr>
              <a:t>índanse</a:t>
            </a:r>
            <a:r>
              <a:rPr lang="es-ES" sz="2400" i="1" dirty="0">
                <a:latin typeface="Calibri Light" panose="020F0302020204030204" pitchFamily="34" charset="0"/>
                <a:cs typeface="Calibri Light" panose="020F0302020204030204" pitchFamily="34" charset="0"/>
              </a:rPr>
              <a:t>, y reconozcan que yo </a:t>
            </a:r>
            <a:r>
              <a:rPr lang="es-ES" sz="2400" i="1">
                <a:latin typeface="Calibri Light" panose="020F0302020204030204" pitchFamily="34" charset="0"/>
                <a:cs typeface="Calibri Light" panose="020F0302020204030204" pitchFamily="34" charset="0"/>
              </a:rPr>
              <a:t>soy Dios..</a:t>
            </a: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r>
              <a:rPr lang="en-US" sz="3600" i="1" dirty="0">
                <a:latin typeface="Calibri Light" panose="020F0302020204030204" pitchFamily="34" charset="0"/>
                <a:cs typeface="Calibri Light" panose="020F0302020204030204" pitchFamily="34" charset="0"/>
              </a:rPr>
              <a:t>P</a:t>
            </a:r>
            <a:r>
              <a:rPr lang="pt-BR" sz="2400" i="1" dirty="0">
                <a:latin typeface="Calibri Light" panose="020F0302020204030204" pitchFamily="34" charset="0"/>
                <a:cs typeface="Calibri Light" panose="020F0302020204030204" pitchFamily="34" charset="0"/>
              </a:rPr>
              <a:t>arai – disse ele – e reconhecei que sou Deus...</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CuadroTexto 5">
            <a:extLst>
              <a:ext uri="{FF2B5EF4-FFF2-40B4-BE49-F238E27FC236}">
                <a16:creationId xmlns:a16="http://schemas.microsoft.com/office/drawing/2014/main" id="{E10E39F8-5087-FEF9-9BEB-198A616CA7D1}"/>
              </a:ext>
            </a:extLst>
          </p:cNvPr>
          <p:cNvSpPr txBox="1"/>
          <p:nvPr/>
        </p:nvSpPr>
        <p:spPr>
          <a:xfrm>
            <a:off x="7748336" y="6408029"/>
            <a:ext cx="4138863" cy="276999"/>
          </a:xfrm>
          <a:prstGeom prst="rect">
            <a:avLst/>
          </a:prstGeom>
          <a:noFill/>
        </p:spPr>
        <p:txBody>
          <a:bodyPr wrap="square">
            <a:spAutoFit/>
          </a:bodyPr>
          <a:lstStyle/>
          <a:p>
            <a:pPr algn="r"/>
            <a:r>
              <a:rPr lang="en-US" sz="1200" dirty="0"/>
              <a:t>Jordan </a:t>
            </a:r>
            <a:r>
              <a:rPr lang="en-US" sz="1200" dirty="0" err="1"/>
              <a:t>Steranska</a:t>
            </a:r>
            <a:r>
              <a:rPr lang="en-US" sz="1200" dirty="0"/>
              <a:t>, en </a:t>
            </a:r>
            <a:r>
              <a:rPr lang="en-US" sz="1200" dirty="0" err="1"/>
              <a:t>Unplush</a:t>
            </a:r>
            <a:r>
              <a:rPr lang="en-US" sz="1200" dirty="0"/>
              <a:t>.</a:t>
            </a:r>
          </a:p>
        </p:txBody>
      </p:sp>
      <p:pic>
        <p:nvPicPr>
          <p:cNvPr id="1026" name="Picture 2" descr="Silueta del hombre de pie en la orilla del mar">
            <a:extLst>
              <a:ext uri="{FF2B5EF4-FFF2-40B4-BE49-F238E27FC236}">
                <a16:creationId xmlns:a16="http://schemas.microsoft.com/office/drawing/2014/main" id="{C570D8DC-1629-99A8-0DD6-492467F9C5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8337" y="187296"/>
            <a:ext cx="4138863" cy="620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86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78" y="633660"/>
            <a:ext cx="5636396" cy="5586145"/>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Q</a:t>
            </a:r>
            <a:r>
              <a:rPr lang="es-ES" sz="2000" i="1" dirty="0" err="1">
                <a:latin typeface="Calibri Light" panose="020F0302020204030204" pitchFamily="34" charset="0"/>
                <a:cs typeface="Calibri Light" panose="020F0302020204030204" pitchFamily="34" charset="0"/>
              </a:rPr>
              <a:t>uien</a:t>
            </a:r>
            <a:r>
              <a:rPr lang="es-ES" sz="2000" i="1" dirty="0">
                <a:latin typeface="Calibri Light" panose="020F0302020204030204" pitchFamily="34" charset="0"/>
                <a:cs typeface="Calibri Light" panose="020F0302020204030204" pitchFamily="34" charset="0"/>
              </a:rPr>
              <a:t> no permite que la sequedad y la impotencia abatan y turben su espíritu, sino que se deja guiar pacíficamente por Dios a través del desierto y no desea más apoyo ni guía que la pura fe y confianza solo en Dios, será conducido hasta la Tierra Prometida. Gustará la paz y la alegría de la unión con Dios. Tendrá sin “ver”, una habitual, consoladora, oscura y misteriosa conciencia de su Dios, que está presente y actúa en todos los acontecimientos de la vida.</a:t>
            </a:r>
          </a:p>
          <a:p>
            <a:pPr>
              <a:spcBef>
                <a:spcPts val="600"/>
              </a:spcBef>
            </a:pPr>
            <a:r>
              <a:rPr lang="es-ES" sz="2000" i="1" dirty="0">
                <a:latin typeface="Calibri Light" panose="020F0302020204030204" pitchFamily="34" charset="0"/>
                <a:cs typeface="Calibri Light" panose="020F0302020204030204" pitchFamily="34" charset="0"/>
              </a:rPr>
              <a:t>Quien no teme abandonar todo su progreso espiritual en las manos de Dios y pone la oración, la virtud, el mérito, la gracia y todos los dones bajo el amparo de Aquel de Quien todo ello tiene que proceder, será guiado rápidamente a la paz en la unión con Él. Su paz será aún más dulce porque estará libre de toda preocupación.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78" y="6224340"/>
            <a:ext cx="4492448" cy="338554"/>
          </a:xfrm>
          <a:prstGeom prst="rect">
            <a:avLst/>
          </a:prstGeom>
          <a:noFill/>
        </p:spPr>
        <p:txBody>
          <a:bodyPr wrap="none" rtlCol="0">
            <a:spAutoFit/>
          </a:bodyPr>
          <a:lstStyle/>
          <a:p>
            <a:r>
              <a:rPr lang="es-AR" sz="1600" dirty="0">
                <a:latin typeface="+mj-lt"/>
              </a:rPr>
              <a:t>Thomas Merton, </a:t>
            </a:r>
            <a:r>
              <a:rPr lang="es-AR" sz="1600" i="1" dirty="0">
                <a:latin typeface="+mj-lt"/>
              </a:rPr>
              <a:t>Nuevas Semillas de Contemplación.</a:t>
            </a:r>
            <a:endParaRPr lang="es-AR" sz="1600" dirty="0">
              <a:latin typeface="+mj-lt"/>
            </a:endParaRPr>
          </a:p>
        </p:txBody>
      </p:sp>
      <p:sp>
        <p:nvSpPr>
          <p:cNvPr id="5" name="CuadroTexto 4">
            <a:extLst>
              <a:ext uri="{FF2B5EF4-FFF2-40B4-BE49-F238E27FC236}">
                <a16:creationId xmlns:a16="http://schemas.microsoft.com/office/drawing/2014/main" id="{6F7281E5-048A-EE20-2285-D3AF593353A4}"/>
              </a:ext>
            </a:extLst>
          </p:cNvPr>
          <p:cNvSpPr txBox="1"/>
          <p:nvPr/>
        </p:nvSpPr>
        <p:spPr>
          <a:xfrm>
            <a:off x="7748336" y="6408029"/>
            <a:ext cx="4138863" cy="276999"/>
          </a:xfrm>
          <a:prstGeom prst="rect">
            <a:avLst/>
          </a:prstGeom>
          <a:noFill/>
        </p:spPr>
        <p:txBody>
          <a:bodyPr wrap="square">
            <a:spAutoFit/>
          </a:bodyPr>
          <a:lstStyle/>
          <a:p>
            <a:pPr algn="r"/>
            <a:r>
              <a:rPr lang="en-US" sz="1200" dirty="0"/>
              <a:t>Jordan </a:t>
            </a:r>
            <a:r>
              <a:rPr lang="en-US" sz="1200" dirty="0" err="1"/>
              <a:t>Steranska</a:t>
            </a:r>
            <a:r>
              <a:rPr lang="en-US" sz="1200" dirty="0"/>
              <a:t>, en </a:t>
            </a:r>
            <a:r>
              <a:rPr lang="en-US" sz="1200" dirty="0" err="1"/>
              <a:t>Unplush</a:t>
            </a:r>
            <a:r>
              <a:rPr lang="en-US" sz="1200" dirty="0"/>
              <a:t>.</a:t>
            </a:r>
          </a:p>
        </p:txBody>
      </p:sp>
      <p:pic>
        <p:nvPicPr>
          <p:cNvPr id="6" name="Picture 2" descr="Silueta del hombre de pie en la orilla del mar">
            <a:extLst>
              <a:ext uri="{FF2B5EF4-FFF2-40B4-BE49-F238E27FC236}">
                <a16:creationId xmlns:a16="http://schemas.microsoft.com/office/drawing/2014/main" id="{C3C147C6-CF5E-787D-C51E-85A5C1C81C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8337" y="187296"/>
            <a:ext cx="4138863" cy="620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17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78" y="633660"/>
            <a:ext cx="5636396" cy="5586145"/>
          </a:xfrm>
          <a:prstGeom prst="rect">
            <a:avLst/>
          </a:prstGeom>
          <a:noFill/>
        </p:spPr>
        <p:txBody>
          <a:bodyPr wrap="square" rtlCol="0">
            <a:spAutoFit/>
          </a:bodyPr>
          <a:lstStyle/>
          <a:p>
            <a:pPr algn="just">
              <a:spcBef>
                <a:spcPts val="600"/>
              </a:spcBef>
            </a:pPr>
            <a:r>
              <a:rPr lang="pt-BR" sz="3200" i="1" dirty="0">
                <a:latin typeface="Calibri Light" panose="020F0302020204030204" pitchFamily="34" charset="0"/>
                <a:cs typeface="Calibri Light" panose="020F0302020204030204" pitchFamily="34" charset="0"/>
              </a:rPr>
              <a:t>A</a:t>
            </a:r>
            <a:r>
              <a:rPr lang="pt-BR" sz="2000" i="1" dirty="0">
                <a:latin typeface="Calibri Light" panose="020F0302020204030204" pitchFamily="34" charset="0"/>
                <a:cs typeface="Calibri Light" panose="020F0302020204030204" pitchFamily="34" charset="0"/>
              </a:rPr>
              <a:t>quele que não permite que a aridez e o desamparo deprimam e perturbem o seu espírito, mas se permite ser guiado pacificamente por Deus através do deserto e não deseja nenhum apoio ou orientação além da pura fé e confiança somente em Deus, será conduzido à Terra Prometida.  Desfrutará da paz e da alegria da união com Deus. Terá, sem “ver”, uma habitual, consoladora, obscura e misteriosa consciência do seu Deus, que está presente e age em todos os acontecimentos da vida.</a:t>
            </a:r>
            <a:endParaRPr lang="es-ES" sz="2000" i="1" dirty="0">
              <a:latin typeface="Calibri Light" panose="020F0302020204030204" pitchFamily="34" charset="0"/>
              <a:cs typeface="Calibri Light" panose="020F0302020204030204" pitchFamily="34" charset="0"/>
            </a:endParaRPr>
          </a:p>
          <a:p>
            <a:pPr>
              <a:spcBef>
                <a:spcPts val="600"/>
              </a:spcBef>
            </a:pPr>
            <a:r>
              <a:rPr lang="pt-BR" sz="2000" i="1" dirty="0">
                <a:latin typeface="Calibri Light" panose="020F0302020204030204" pitchFamily="34" charset="0"/>
                <a:cs typeface="Calibri Light" panose="020F0302020204030204" pitchFamily="34" charset="0"/>
              </a:rPr>
              <a:t>Aquele que não teme  abandonar todo o seu progresso espiritual nas mãos de Deus e coloca a oração, a virtude, o mérito, a graça e todos os dons sob a proteção d´Aquele de quem tudo isso procede, será rapidamente guiado para a paz na união com Ele. ... Sua paz será ainda mais doce, porque você estará livre de todas as preocupações.-</a:t>
            </a:r>
            <a:endParaRPr lang="es-ES" sz="2000" i="1" dirty="0">
              <a:latin typeface="Calibri Light" panose="020F0302020204030204" pitchFamily="34" charset="0"/>
              <a:cs typeface="Calibri Light" panose="020F0302020204030204" pitchFamily="34" charset="0"/>
            </a:endParaRP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78" y="6224340"/>
            <a:ext cx="4430252" cy="338554"/>
          </a:xfrm>
          <a:prstGeom prst="rect">
            <a:avLst/>
          </a:prstGeom>
          <a:noFill/>
        </p:spPr>
        <p:txBody>
          <a:bodyPr wrap="none" rtlCol="0">
            <a:spAutoFit/>
          </a:bodyPr>
          <a:lstStyle/>
          <a:p>
            <a:r>
              <a:rPr lang="pt-BR" sz="1600" dirty="0">
                <a:latin typeface="+mj-lt"/>
              </a:rPr>
              <a:t>Thomas Merton, </a:t>
            </a:r>
            <a:r>
              <a:rPr lang="pt-BR" sz="1600" i="1" dirty="0">
                <a:latin typeface="+mj-lt"/>
              </a:rPr>
              <a:t>Novas Sementes da Contemplação</a:t>
            </a:r>
            <a:endParaRPr lang="pt-BR" sz="1600" dirty="0">
              <a:latin typeface="+mj-lt"/>
            </a:endParaRPr>
          </a:p>
        </p:txBody>
      </p:sp>
      <p:sp>
        <p:nvSpPr>
          <p:cNvPr id="5" name="CuadroTexto 4">
            <a:extLst>
              <a:ext uri="{FF2B5EF4-FFF2-40B4-BE49-F238E27FC236}">
                <a16:creationId xmlns:a16="http://schemas.microsoft.com/office/drawing/2014/main" id="{6F7281E5-048A-EE20-2285-D3AF593353A4}"/>
              </a:ext>
            </a:extLst>
          </p:cNvPr>
          <p:cNvSpPr txBox="1"/>
          <p:nvPr/>
        </p:nvSpPr>
        <p:spPr>
          <a:xfrm>
            <a:off x="7748336" y="6408029"/>
            <a:ext cx="4138863" cy="276999"/>
          </a:xfrm>
          <a:prstGeom prst="rect">
            <a:avLst/>
          </a:prstGeom>
          <a:noFill/>
        </p:spPr>
        <p:txBody>
          <a:bodyPr wrap="square">
            <a:spAutoFit/>
          </a:bodyPr>
          <a:lstStyle/>
          <a:p>
            <a:pPr algn="r"/>
            <a:r>
              <a:rPr lang="en-US" sz="1200" dirty="0"/>
              <a:t>Jordan </a:t>
            </a:r>
            <a:r>
              <a:rPr lang="en-US" sz="1200" dirty="0" err="1"/>
              <a:t>Steranska</a:t>
            </a:r>
            <a:r>
              <a:rPr lang="en-US" sz="1200" dirty="0"/>
              <a:t>, en </a:t>
            </a:r>
            <a:r>
              <a:rPr lang="en-US" sz="1200" dirty="0" err="1"/>
              <a:t>Unplush</a:t>
            </a:r>
            <a:r>
              <a:rPr lang="en-US" sz="1200" dirty="0"/>
              <a:t>.</a:t>
            </a:r>
          </a:p>
        </p:txBody>
      </p:sp>
      <p:pic>
        <p:nvPicPr>
          <p:cNvPr id="6" name="Picture 2" descr="Silueta del hombre de pie en la orilla del mar">
            <a:extLst>
              <a:ext uri="{FF2B5EF4-FFF2-40B4-BE49-F238E27FC236}">
                <a16:creationId xmlns:a16="http://schemas.microsoft.com/office/drawing/2014/main" id="{C3C147C6-CF5E-787D-C51E-85A5C1C81C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8337" y="187296"/>
            <a:ext cx="4138863" cy="620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13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69987-CB46-CB80-745F-C0563D883B7A}"/>
            </a:ext>
          </a:extLst>
        </p:cNvPr>
        <p:cNvGrpSpPr/>
        <p:nvPr/>
      </p:nvGrpSpPr>
      <p:grpSpPr>
        <a:xfrm>
          <a:off x="0" y="0"/>
          <a:ext cx="0" cy="0"/>
          <a:chOff x="0" y="0"/>
          <a:chExt cx="0" cy="0"/>
        </a:xfrm>
      </p:grpSpPr>
      <p:pic>
        <p:nvPicPr>
          <p:cNvPr id="4" name="Picture 1">
            <a:extLst>
              <a:ext uri="{FF2B5EF4-FFF2-40B4-BE49-F238E27FC236}">
                <a16:creationId xmlns:a16="http://schemas.microsoft.com/office/drawing/2014/main" id="{C595952D-36DD-8EF2-7E89-02B951B2F960}"/>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270FAFEF-6FB2-9EA0-5D11-3B12A4FF556E}"/>
              </a:ext>
            </a:extLst>
          </p:cNvPr>
          <p:cNvSpPr/>
          <p:nvPr/>
        </p:nvSpPr>
        <p:spPr>
          <a:xfrm>
            <a:off x="1783078" y="633660"/>
            <a:ext cx="5756711" cy="5663089"/>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D</a:t>
            </a:r>
            <a:r>
              <a:rPr lang="es-ES" sz="2000" i="1" dirty="0">
                <a:latin typeface="Calibri Light" panose="020F0302020204030204" pitchFamily="34" charset="0"/>
                <a:cs typeface="Calibri Light" panose="020F0302020204030204" pitchFamily="34" charset="0"/>
              </a:rPr>
              <a:t>el mismo modo que la luz de la fe es oscuridad para la mente, así también la actividad sobrenatural suprema de la mente y la voluntad, en la contemplación y el amor infuso, al comienzo nos parece inactividad. Por eso nuestras facultades naturales están angustiadas e inquietas. Y por eso se niegan a permanecer en silencio. Quieren ser los únicos principios de sus propios actos. Pensar que no pueden actuar según su impulso espontáneo les ocasiona un sufrimiento y una humillación que les resulta difícil de soportar. </a:t>
            </a:r>
          </a:p>
          <a:p>
            <a:pPr>
              <a:spcBef>
                <a:spcPts val="600"/>
              </a:spcBef>
            </a:pPr>
            <a:r>
              <a:rPr lang="es-ES" sz="2000" i="1" dirty="0">
                <a:latin typeface="Calibri Light" panose="020F0302020204030204" pitchFamily="34" charset="0"/>
                <a:cs typeface="Calibri Light" panose="020F0302020204030204" pitchFamily="34" charset="0"/>
              </a:rPr>
              <a:t>Pero la contemplación nos eleva por encima de la esfera de nuestras capacidades naturales.</a:t>
            </a:r>
          </a:p>
          <a:p>
            <a:pPr>
              <a:spcBef>
                <a:spcPts val="600"/>
              </a:spcBef>
            </a:pPr>
            <a:r>
              <a:rPr lang="es-ES" sz="2000" i="1" dirty="0">
                <a:latin typeface="Calibri Light" panose="020F0302020204030204" pitchFamily="34" charset="0"/>
                <a:cs typeface="Calibri Light" panose="020F0302020204030204" pitchFamily="34" charset="0"/>
              </a:rPr>
              <a:t>Cuando viajamos en un avión a baja altura, nos damos cuenta de que vamos a alguna parte. Pero cuando estamos en la estratósfera, perdemos toda sensación de velocidad, aunque ésta sea siete veces mayor.</a:t>
            </a:r>
          </a:p>
        </p:txBody>
      </p:sp>
      <p:sp>
        <p:nvSpPr>
          <p:cNvPr id="7" name="AutoShape 2" descr="Sirve este imagen? Me hace pensar en el ancho de la mano, como dice el pasaje">
            <a:extLst>
              <a:ext uri="{FF2B5EF4-FFF2-40B4-BE49-F238E27FC236}">
                <a16:creationId xmlns:a16="http://schemas.microsoft.com/office/drawing/2014/main" id="{9B182D57-7D25-0A9F-3BA6-DDCE9A5037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E5B6085D-1AD6-3390-2D37-E5F90AB02627}"/>
              </a:ext>
            </a:extLst>
          </p:cNvPr>
          <p:cNvSpPr txBox="1"/>
          <p:nvPr/>
        </p:nvSpPr>
        <p:spPr>
          <a:xfrm>
            <a:off x="1783078" y="6224340"/>
            <a:ext cx="4492448" cy="338554"/>
          </a:xfrm>
          <a:prstGeom prst="rect">
            <a:avLst/>
          </a:prstGeom>
          <a:noFill/>
        </p:spPr>
        <p:txBody>
          <a:bodyPr wrap="none" rtlCol="0">
            <a:spAutoFit/>
          </a:bodyPr>
          <a:lstStyle/>
          <a:p>
            <a:r>
              <a:rPr lang="es-AR" sz="1600" dirty="0">
                <a:latin typeface="+mj-lt"/>
              </a:rPr>
              <a:t>Thomas Merton, </a:t>
            </a:r>
            <a:r>
              <a:rPr lang="es-AR" sz="1600" i="1" dirty="0">
                <a:latin typeface="+mj-lt"/>
              </a:rPr>
              <a:t>Nuevas Semillas de Contemplación.</a:t>
            </a:r>
            <a:endParaRPr lang="es-AR" sz="1600" dirty="0">
              <a:latin typeface="+mj-lt"/>
            </a:endParaRPr>
          </a:p>
        </p:txBody>
      </p:sp>
      <p:sp>
        <p:nvSpPr>
          <p:cNvPr id="5" name="CuadroTexto 4">
            <a:extLst>
              <a:ext uri="{FF2B5EF4-FFF2-40B4-BE49-F238E27FC236}">
                <a16:creationId xmlns:a16="http://schemas.microsoft.com/office/drawing/2014/main" id="{50137911-35A6-A488-0085-63AD4FBD53C7}"/>
              </a:ext>
            </a:extLst>
          </p:cNvPr>
          <p:cNvSpPr txBox="1"/>
          <p:nvPr/>
        </p:nvSpPr>
        <p:spPr>
          <a:xfrm>
            <a:off x="7748336" y="6408029"/>
            <a:ext cx="4138863" cy="276999"/>
          </a:xfrm>
          <a:prstGeom prst="rect">
            <a:avLst/>
          </a:prstGeom>
          <a:noFill/>
        </p:spPr>
        <p:txBody>
          <a:bodyPr wrap="square">
            <a:spAutoFit/>
          </a:bodyPr>
          <a:lstStyle/>
          <a:p>
            <a:pPr algn="r"/>
            <a:r>
              <a:rPr lang="en-US" sz="1200" dirty="0"/>
              <a:t>Jordan </a:t>
            </a:r>
            <a:r>
              <a:rPr lang="en-US" sz="1200" dirty="0" err="1"/>
              <a:t>Steranska</a:t>
            </a:r>
            <a:r>
              <a:rPr lang="en-US" sz="1200" dirty="0"/>
              <a:t>, en </a:t>
            </a:r>
            <a:r>
              <a:rPr lang="en-US" sz="1200" dirty="0" err="1"/>
              <a:t>Unplush</a:t>
            </a:r>
            <a:r>
              <a:rPr lang="en-US" sz="1200" dirty="0"/>
              <a:t>.</a:t>
            </a:r>
          </a:p>
        </p:txBody>
      </p:sp>
      <p:pic>
        <p:nvPicPr>
          <p:cNvPr id="6" name="Picture 2" descr="Silueta del hombre de pie en la orilla del mar">
            <a:extLst>
              <a:ext uri="{FF2B5EF4-FFF2-40B4-BE49-F238E27FC236}">
                <a16:creationId xmlns:a16="http://schemas.microsoft.com/office/drawing/2014/main" id="{1FD1C2C8-9F78-06C0-F0A3-F278C0528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8337" y="187296"/>
            <a:ext cx="4138863" cy="620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55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69987-CB46-CB80-745F-C0563D883B7A}"/>
            </a:ext>
          </a:extLst>
        </p:cNvPr>
        <p:cNvGrpSpPr/>
        <p:nvPr/>
      </p:nvGrpSpPr>
      <p:grpSpPr>
        <a:xfrm>
          <a:off x="0" y="0"/>
          <a:ext cx="0" cy="0"/>
          <a:chOff x="0" y="0"/>
          <a:chExt cx="0" cy="0"/>
        </a:xfrm>
      </p:grpSpPr>
      <p:pic>
        <p:nvPicPr>
          <p:cNvPr id="4" name="Picture 1">
            <a:extLst>
              <a:ext uri="{FF2B5EF4-FFF2-40B4-BE49-F238E27FC236}">
                <a16:creationId xmlns:a16="http://schemas.microsoft.com/office/drawing/2014/main" id="{C595952D-36DD-8EF2-7E89-02B951B2F960}"/>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270FAFEF-6FB2-9EA0-5D11-3B12A4FF556E}"/>
              </a:ext>
            </a:extLst>
          </p:cNvPr>
          <p:cNvSpPr/>
          <p:nvPr/>
        </p:nvSpPr>
        <p:spPr>
          <a:xfrm>
            <a:off x="1783078" y="633660"/>
            <a:ext cx="5756711" cy="5724644"/>
          </a:xfrm>
          <a:prstGeom prst="rect">
            <a:avLst/>
          </a:prstGeom>
          <a:noFill/>
        </p:spPr>
        <p:txBody>
          <a:bodyPr wrap="square" rtlCol="0">
            <a:spAutoFit/>
          </a:bodyPr>
          <a:lstStyle/>
          <a:p>
            <a:pPr algn="just">
              <a:spcBef>
                <a:spcPts val="600"/>
              </a:spcBef>
            </a:pPr>
            <a:r>
              <a:rPr lang="pt-BR" sz="3200" i="1" dirty="0">
                <a:latin typeface="Calibri Light" panose="020F0302020204030204" pitchFamily="34" charset="0"/>
                <a:cs typeface="Calibri Light" panose="020F0302020204030204" pitchFamily="34" charset="0"/>
              </a:rPr>
              <a:t>A</a:t>
            </a:r>
            <a:r>
              <a:rPr lang="pt-BR" sz="2000" i="1" dirty="0">
                <a:latin typeface="Calibri Light" panose="020F0302020204030204" pitchFamily="34" charset="0"/>
                <a:cs typeface="Calibri Light" panose="020F0302020204030204" pitchFamily="34" charset="0"/>
              </a:rPr>
              <a:t>ssim como a luz da fé é escuridão para a mente, assim também a atividade sobrenatural suprema da mente e da vontade, na contemplação e no amor infuso, a princípio nos parece inatividade. É por isso que nossas faculdades naturais ficam angustiadas e inquietas. E é por isso que se recusam a permanecer em silêncio. Querem ser os únicos princípios de seus próprios atos. Pensar que não conseguem agir de acordo com seu impulso espontâneo  causa lhes um sofrimento e uma humilhação difíceis de suportar.</a:t>
            </a:r>
            <a:endParaRPr lang="es-ES" sz="2000" i="1" dirty="0">
              <a:latin typeface="Calibri Light" panose="020F0302020204030204" pitchFamily="34" charset="0"/>
              <a:cs typeface="Calibri Light" panose="020F0302020204030204" pitchFamily="34" charset="0"/>
            </a:endParaRPr>
          </a:p>
          <a:p>
            <a:pPr>
              <a:spcBef>
                <a:spcPts val="600"/>
              </a:spcBef>
            </a:pPr>
            <a:r>
              <a:rPr lang="pt-BR" sz="2000" i="1" dirty="0">
                <a:latin typeface="Calibri Light" panose="020F0302020204030204" pitchFamily="34" charset="0"/>
                <a:cs typeface="Calibri Light" panose="020F0302020204030204" pitchFamily="34" charset="0"/>
              </a:rPr>
              <a:t>Mas a contemplação nos eleva acima da esfera de nossas capacidades naturais.</a:t>
            </a:r>
          </a:p>
          <a:p>
            <a:pPr>
              <a:spcBef>
                <a:spcPts val="600"/>
              </a:spcBef>
            </a:pPr>
            <a:r>
              <a:rPr lang="pt-BR" sz="2000" i="1" dirty="0">
                <a:latin typeface="Calibri Light" panose="020F0302020204030204" pitchFamily="34" charset="0"/>
                <a:cs typeface="Calibri Light" panose="020F0302020204030204" pitchFamily="34" charset="0"/>
              </a:rPr>
              <a:t>Quando viajamos em um avião em baixa altitude, damo-nos conta de que vamos a alguma parte. Mas quando estamos na estratosfera, perdemos toda sensação de velocidade, mesmo que seja sete vezes maior.</a:t>
            </a:r>
          </a:p>
        </p:txBody>
      </p:sp>
      <p:sp>
        <p:nvSpPr>
          <p:cNvPr id="7" name="AutoShape 2" descr="Sirve este imagen? Me hace pensar en el ancho de la mano, como dice el pasaje">
            <a:extLst>
              <a:ext uri="{FF2B5EF4-FFF2-40B4-BE49-F238E27FC236}">
                <a16:creationId xmlns:a16="http://schemas.microsoft.com/office/drawing/2014/main" id="{9B182D57-7D25-0A9F-3BA6-DDCE9A5037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E5B6085D-1AD6-3390-2D37-E5F90AB02627}"/>
              </a:ext>
            </a:extLst>
          </p:cNvPr>
          <p:cNvSpPr txBox="1"/>
          <p:nvPr/>
        </p:nvSpPr>
        <p:spPr>
          <a:xfrm>
            <a:off x="1783078" y="6224340"/>
            <a:ext cx="4479944" cy="338554"/>
          </a:xfrm>
          <a:prstGeom prst="rect">
            <a:avLst/>
          </a:prstGeom>
          <a:noFill/>
        </p:spPr>
        <p:txBody>
          <a:bodyPr wrap="none" rtlCol="0">
            <a:spAutoFit/>
          </a:bodyPr>
          <a:lstStyle/>
          <a:p>
            <a:r>
              <a:rPr lang="es-AR" sz="1600" dirty="0">
                <a:latin typeface="+mj-lt"/>
              </a:rPr>
              <a:t>Thomas Merton, </a:t>
            </a:r>
            <a:r>
              <a:rPr lang="pt-BR" sz="1600" i="1" dirty="0">
                <a:latin typeface="+mj-lt"/>
              </a:rPr>
              <a:t>Novas Sementes da Contemplação</a:t>
            </a:r>
            <a:r>
              <a:rPr lang="es-AR" sz="1600" i="1" dirty="0">
                <a:latin typeface="+mj-lt"/>
              </a:rPr>
              <a:t>.</a:t>
            </a:r>
            <a:endParaRPr lang="es-AR" sz="1600" dirty="0">
              <a:latin typeface="+mj-lt"/>
            </a:endParaRPr>
          </a:p>
        </p:txBody>
      </p:sp>
      <p:sp>
        <p:nvSpPr>
          <p:cNvPr id="5" name="CuadroTexto 4">
            <a:extLst>
              <a:ext uri="{FF2B5EF4-FFF2-40B4-BE49-F238E27FC236}">
                <a16:creationId xmlns:a16="http://schemas.microsoft.com/office/drawing/2014/main" id="{50137911-35A6-A488-0085-63AD4FBD53C7}"/>
              </a:ext>
            </a:extLst>
          </p:cNvPr>
          <p:cNvSpPr txBox="1"/>
          <p:nvPr/>
        </p:nvSpPr>
        <p:spPr>
          <a:xfrm>
            <a:off x="7748336" y="6408029"/>
            <a:ext cx="4138863" cy="276999"/>
          </a:xfrm>
          <a:prstGeom prst="rect">
            <a:avLst/>
          </a:prstGeom>
          <a:noFill/>
        </p:spPr>
        <p:txBody>
          <a:bodyPr wrap="square">
            <a:spAutoFit/>
          </a:bodyPr>
          <a:lstStyle/>
          <a:p>
            <a:pPr algn="r"/>
            <a:r>
              <a:rPr lang="en-US" sz="1200" dirty="0"/>
              <a:t>Jordan </a:t>
            </a:r>
            <a:r>
              <a:rPr lang="en-US" sz="1200" dirty="0" err="1"/>
              <a:t>Steranska</a:t>
            </a:r>
            <a:r>
              <a:rPr lang="en-US" sz="1200" dirty="0"/>
              <a:t>, en </a:t>
            </a:r>
            <a:r>
              <a:rPr lang="en-US" sz="1200" dirty="0" err="1"/>
              <a:t>Unplush</a:t>
            </a:r>
            <a:r>
              <a:rPr lang="en-US" sz="1200" dirty="0"/>
              <a:t>.</a:t>
            </a:r>
          </a:p>
        </p:txBody>
      </p:sp>
      <p:pic>
        <p:nvPicPr>
          <p:cNvPr id="6" name="Picture 2" descr="Silueta del hombre de pie en la orilla del mar">
            <a:extLst>
              <a:ext uri="{FF2B5EF4-FFF2-40B4-BE49-F238E27FC236}">
                <a16:creationId xmlns:a16="http://schemas.microsoft.com/office/drawing/2014/main" id="{1FD1C2C8-9F78-06C0-F0A3-F278C0528FA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8337" y="187296"/>
            <a:ext cx="4138863" cy="620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43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45CEE-565F-D12C-213E-096E2FC859DE}"/>
            </a:ext>
          </a:extLst>
        </p:cNvPr>
        <p:cNvGrpSpPr/>
        <p:nvPr/>
      </p:nvGrpSpPr>
      <p:grpSpPr>
        <a:xfrm>
          <a:off x="0" y="0"/>
          <a:ext cx="0" cy="0"/>
          <a:chOff x="0" y="0"/>
          <a:chExt cx="0" cy="0"/>
        </a:xfrm>
      </p:grpSpPr>
      <p:pic>
        <p:nvPicPr>
          <p:cNvPr id="4" name="Picture 1">
            <a:extLst>
              <a:ext uri="{FF2B5EF4-FFF2-40B4-BE49-F238E27FC236}">
                <a16:creationId xmlns:a16="http://schemas.microsoft.com/office/drawing/2014/main" id="{B322375C-70EA-BC33-E2B0-A576ED774989}"/>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A7C9BF73-C199-5033-23AA-B92A99A9433D}"/>
              </a:ext>
            </a:extLst>
          </p:cNvPr>
          <p:cNvSpPr/>
          <p:nvPr/>
        </p:nvSpPr>
        <p:spPr>
          <a:xfrm>
            <a:off x="1783078" y="553450"/>
            <a:ext cx="6534754" cy="5663089"/>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L</a:t>
            </a:r>
            <a:r>
              <a:rPr lang="es-ES" sz="2000" i="1" dirty="0">
                <a:latin typeface="Calibri Light" panose="020F0302020204030204" pitchFamily="34" charset="0"/>
                <a:cs typeface="Calibri Light" panose="020F0302020204030204" pitchFamily="34" charset="0"/>
              </a:rPr>
              <a:t>a ausencia de actividad en la oración contemplativa es solo aparente. Bajo la superficie, la mente y la voluntad son atraídas a la órbita de una actividad profunda, intensa y sobrenatural que se desborda en todo nuestro ser y produce incalculables frutos.</a:t>
            </a:r>
          </a:p>
          <a:p>
            <a:pPr>
              <a:spcBef>
                <a:spcPts val="600"/>
              </a:spcBef>
            </a:pPr>
            <a:r>
              <a:rPr lang="es-ES" sz="2000" i="1" dirty="0">
                <a:latin typeface="Calibri Light" panose="020F0302020204030204" pitchFamily="34" charset="0"/>
                <a:cs typeface="Calibri Light" panose="020F0302020204030204" pitchFamily="34" charset="0"/>
              </a:rPr>
              <a:t>La oración contemplativa es una actividad espiritual profunda y simplificada en la que la mente y la voluntad reposan en una concentración unificada y simple en Dios, vueltas hacia Él, atentas a Él y absortas en Su Luz, con una mirada simple que es una adoración perfecta, porque le dice en silencio a Dios que hemos abandonado todo lo demás y que hasta deseamos dejar nuestro yo por Él, que sólo Él es importante para nosotros, que sólo Él es nuestro deseo y nuestra vida, y que nada más puede darnos alegría alguna.</a:t>
            </a:r>
          </a:p>
          <a:p>
            <a:pPr>
              <a:spcBef>
                <a:spcPts val="600"/>
              </a:spcBef>
            </a:pPr>
            <a:r>
              <a:rPr lang="es-ES" sz="2000" i="1" dirty="0">
                <a:latin typeface="Calibri Light" panose="020F0302020204030204" pitchFamily="34" charset="0"/>
                <a:cs typeface="Calibri Light" panose="020F0302020204030204" pitchFamily="34" charset="0"/>
              </a:rPr>
              <a:t>Lo que necesitamos por encima de todo, en este viaje en la noche, es una confianza inquebrantable en la guía de Dios, así como también la valentía de arriesgarlo todo por Él.</a:t>
            </a:r>
          </a:p>
        </p:txBody>
      </p:sp>
      <p:sp>
        <p:nvSpPr>
          <p:cNvPr id="7" name="AutoShape 2" descr="Sirve este imagen? Me hace pensar en el ancho de la mano, como dice el pasaje">
            <a:extLst>
              <a:ext uri="{FF2B5EF4-FFF2-40B4-BE49-F238E27FC236}">
                <a16:creationId xmlns:a16="http://schemas.microsoft.com/office/drawing/2014/main" id="{CD88A054-5EBE-A363-7398-86F039B1CD5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CAEFBA43-5B35-152B-B9FD-31A4662E9983}"/>
              </a:ext>
            </a:extLst>
          </p:cNvPr>
          <p:cNvSpPr txBox="1"/>
          <p:nvPr/>
        </p:nvSpPr>
        <p:spPr>
          <a:xfrm>
            <a:off x="1783078" y="6224340"/>
            <a:ext cx="4492448" cy="338554"/>
          </a:xfrm>
          <a:prstGeom prst="rect">
            <a:avLst/>
          </a:prstGeom>
          <a:noFill/>
        </p:spPr>
        <p:txBody>
          <a:bodyPr wrap="none" rtlCol="0">
            <a:spAutoFit/>
          </a:bodyPr>
          <a:lstStyle/>
          <a:p>
            <a:r>
              <a:rPr lang="es-AR" sz="1600" dirty="0">
                <a:latin typeface="+mj-lt"/>
              </a:rPr>
              <a:t>Thomas Merton, </a:t>
            </a:r>
            <a:r>
              <a:rPr lang="es-AR" sz="1600" i="1" dirty="0">
                <a:latin typeface="+mj-lt"/>
              </a:rPr>
              <a:t>Nuevas Semillas de Contemplación.</a:t>
            </a:r>
            <a:endParaRPr lang="es-AR" sz="1600" dirty="0">
              <a:latin typeface="+mj-lt"/>
            </a:endParaRPr>
          </a:p>
        </p:txBody>
      </p:sp>
      <p:sp>
        <p:nvSpPr>
          <p:cNvPr id="5" name="CuadroTexto 4">
            <a:extLst>
              <a:ext uri="{FF2B5EF4-FFF2-40B4-BE49-F238E27FC236}">
                <a16:creationId xmlns:a16="http://schemas.microsoft.com/office/drawing/2014/main" id="{3327CA48-C570-C888-41FA-AE75D5E4F2C7}"/>
              </a:ext>
            </a:extLst>
          </p:cNvPr>
          <p:cNvSpPr txBox="1"/>
          <p:nvPr/>
        </p:nvSpPr>
        <p:spPr>
          <a:xfrm>
            <a:off x="7748336" y="6408029"/>
            <a:ext cx="4138863" cy="276999"/>
          </a:xfrm>
          <a:prstGeom prst="rect">
            <a:avLst/>
          </a:prstGeom>
          <a:noFill/>
        </p:spPr>
        <p:txBody>
          <a:bodyPr wrap="square">
            <a:spAutoFit/>
          </a:bodyPr>
          <a:lstStyle/>
          <a:p>
            <a:pPr algn="r"/>
            <a:r>
              <a:rPr lang="en-US" sz="1200" dirty="0"/>
              <a:t>Jordan </a:t>
            </a:r>
            <a:r>
              <a:rPr lang="en-US" sz="1200" dirty="0" err="1"/>
              <a:t>Steranska</a:t>
            </a:r>
            <a:r>
              <a:rPr lang="en-US" sz="1200" dirty="0"/>
              <a:t>, en </a:t>
            </a:r>
            <a:r>
              <a:rPr lang="en-US" sz="1200" dirty="0" err="1"/>
              <a:t>Unplush</a:t>
            </a:r>
            <a:r>
              <a:rPr lang="en-US" sz="1200" dirty="0"/>
              <a:t>.</a:t>
            </a:r>
          </a:p>
        </p:txBody>
      </p:sp>
      <p:pic>
        <p:nvPicPr>
          <p:cNvPr id="6" name="Picture 2" descr="Silueta del hombre de pie en la orilla del mar">
            <a:extLst>
              <a:ext uri="{FF2B5EF4-FFF2-40B4-BE49-F238E27FC236}">
                <a16:creationId xmlns:a16="http://schemas.microsoft.com/office/drawing/2014/main" id="{47056189-27A6-958E-7742-F026D058471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109" t="-609" r="13954" b="609"/>
          <a:stretch/>
        </p:blipFill>
        <p:spPr bwMode="auto">
          <a:xfrm>
            <a:off x="8702841" y="185322"/>
            <a:ext cx="3184358" cy="620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84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45CEE-565F-D12C-213E-096E2FC859DE}"/>
            </a:ext>
          </a:extLst>
        </p:cNvPr>
        <p:cNvGrpSpPr/>
        <p:nvPr/>
      </p:nvGrpSpPr>
      <p:grpSpPr>
        <a:xfrm>
          <a:off x="0" y="0"/>
          <a:ext cx="0" cy="0"/>
          <a:chOff x="0" y="0"/>
          <a:chExt cx="0" cy="0"/>
        </a:xfrm>
      </p:grpSpPr>
      <p:pic>
        <p:nvPicPr>
          <p:cNvPr id="4" name="Picture 1">
            <a:extLst>
              <a:ext uri="{FF2B5EF4-FFF2-40B4-BE49-F238E27FC236}">
                <a16:creationId xmlns:a16="http://schemas.microsoft.com/office/drawing/2014/main" id="{B322375C-70EA-BC33-E2B0-A576ED774989}"/>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A7C9BF73-C199-5033-23AA-B92A99A9433D}"/>
              </a:ext>
            </a:extLst>
          </p:cNvPr>
          <p:cNvSpPr/>
          <p:nvPr/>
        </p:nvSpPr>
        <p:spPr>
          <a:xfrm>
            <a:off x="1783078" y="553450"/>
            <a:ext cx="6454543" cy="5663089"/>
          </a:xfrm>
          <a:prstGeom prst="rect">
            <a:avLst/>
          </a:prstGeom>
          <a:noFill/>
        </p:spPr>
        <p:txBody>
          <a:bodyPr wrap="square" rtlCol="0">
            <a:spAutoFit/>
          </a:bodyPr>
          <a:lstStyle/>
          <a:p>
            <a:pPr algn="just">
              <a:spcBef>
                <a:spcPts val="600"/>
              </a:spcBef>
            </a:pPr>
            <a:r>
              <a:rPr lang="pt-BR" sz="3200" i="1" dirty="0">
                <a:latin typeface="Calibri Light" panose="020F0302020204030204" pitchFamily="34" charset="0"/>
                <a:cs typeface="Calibri Light" panose="020F0302020204030204" pitchFamily="34" charset="0"/>
              </a:rPr>
              <a:t>A</a:t>
            </a:r>
            <a:r>
              <a:rPr lang="pt-BR" sz="2000" i="1" dirty="0">
                <a:latin typeface="Calibri Light" panose="020F0302020204030204" pitchFamily="34" charset="0"/>
                <a:cs typeface="Calibri Light" panose="020F0302020204030204" pitchFamily="34" charset="0"/>
              </a:rPr>
              <a:t> ausência de atividade na oração contemplativa é apenas aparente. Sob a superfície, a mente e a vontade são atraídas à órbita de uma atividade profunda, intensa e sobrenatural, que transborda em todo o nosso ser e produz frutos incalculáveis.</a:t>
            </a:r>
            <a:endParaRPr lang="es-ES" sz="2000" i="1" dirty="0">
              <a:latin typeface="Calibri Light" panose="020F0302020204030204" pitchFamily="34" charset="0"/>
              <a:cs typeface="Calibri Light" panose="020F0302020204030204" pitchFamily="34" charset="0"/>
            </a:endParaRPr>
          </a:p>
          <a:p>
            <a:pPr>
              <a:spcBef>
                <a:spcPts val="600"/>
              </a:spcBef>
            </a:pPr>
            <a:r>
              <a:rPr lang="pt-BR" sz="2000" i="1" dirty="0">
                <a:latin typeface="Calibri Light" panose="020F0302020204030204" pitchFamily="34" charset="0"/>
                <a:cs typeface="Calibri Light" panose="020F0302020204030204" pitchFamily="34" charset="0"/>
              </a:rPr>
              <a:t>A oração contemplativa é uma atividade espiritual profunda e simplificada em que a mente e a vontade repousam numa concentração unificada e simples em Deus, voltadas para Ele, atentas a Ele e absortas na Sua Luz, com um olhar simples que é uma adoração perfeita, porque silenciosamente dizemos a Deus que abandonamos todo o resto e que até desejamos deixar o nosso eu por Ele, que só Ele é importante para nós, que só Ele é o nosso desejo e a nossa vida, e que nada mais pode nos dar alegria alguma.</a:t>
            </a:r>
            <a:endParaRPr lang="es-ES" sz="2000" i="1" dirty="0">
              <a:latin typeface="Calibri Light" panose="020F0302020204030204" pitchFamily="34" charset="0"/>
              <a:cs typeface="Calibri Light" panose="020F0302020204030204" pitchFamily="34" charset="0"/>
            </a:endParaRPr>
          </a:p>
          <a:p>
            <a:pPr>
              <a:spcBef>
                <a:spcPts val="600"/>
              </a:spcBef>
            </a:pPr>
            <a:r>
              <a:rPr lang="pt-BR" sz="2000" i="1" dirty="0">
                <a:latin typeface="Calibri Light" panose="020F0302020204030204" pitchFamily="34" charset="0"/>
                <a:cs typeface="Calibri Light" panose="020F0302020204030204" pitchFamily="34" charset="0"/>
              </a:rPr>
              <a:t>O que precisamos acima de tudo, nesta jornada noite adentro, é de uma confiança inabalável  sob a guia de Deus, bem como da coragem de arriscar tudo por Ele.</a:t>
            </a:r>
            <a:endParaRPr lang="es-ES" sz="2000" i="1" dirty="0">
              <a:latin typeface="Calibri Light" panose="020F0302020204030204" pitchFamily="34" charset="0"/>
              <a:cs typeface="Calibri Light" panose="020F0302020204030204" pitchFamily="34" charset="0"/>
            </a:endParaRPr>
          </a:p>
        </p:txBody>
      </p:sp>
      <p:sp>
        <p:nvSpPr>
          <p:cNvPr id="7" name="AutoShape 2" descr="Sirve este imagen? Me hace pensar en el ancho de la mano, como dice el pasaje">
            <a:extLst>
              <a:ext uri="{FF2B5EF4-FFF2-40B4-BE49-F238E27FC236}">
                <a16:creationId xmlns:a16="http://schemas.microsoft.com/office/drawing/2014/main" id="{CD88A054-5EBE-A363-7398-86F039B1CD5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CAEFBA43-5B35-152B-B9FD-31A4662E9983}"/>
              </a:ext>
            </a:extLst>
          </p:cNvPr>
          <p:cNvSpPr txBox="1"/>
          <p:nvPr/>
        </p:nvSpPr>
        <p:spPr>
          <a:xfrm>
            <a:off x="1912032" y="6238752"/>
            <a:ext cx="4430252" cy="338554"/>
          </a:xfrm>
          <a:prstGeom prst="rect">
            <a:avLst/>
          </a:prstGeom>
          <a:noFill/>
        </p:spPr>
        <p:txBody>
          <a:bodyPr wrap="none" rtlCol="0">
            <a:spAutoFit/>
          </a:bodyPr>
          <a:lstStyle/>
          <a:p>
            <a:r>
              <a:rPr lang="es-AR" sz="1600" dirty="0">
                <a:latin typeface="+mj-lt"/>
              </a:rPr>
              <a:t>Thomas Merton, </a:t>
            </a:r>
            <a:r>
              <a:rPr lang="pt-BR" sz="1600" i="1" dirty="0">
                <a:latin typeface="+mj-lt"/>
              </a:rPr>
              <a:t>Novas Sementes da Contemplação</a:t>
            </a:r>
            <a:endParaRPr lang="pt-BR" sz="1600" dirty="0">
              <a:latin typeface="+mj-lt"/>
            </a:endParaRPr>
          </a:p>
        </p:txBody>
      </p:sp>
      <p:sp>
        <p:nvSpPr>
          <p:cNvPr id="5" name="CuadroTexto 4">
            <a:extLst>
              <a:ext uri="{FF2B5EF4-FFF2-40B4-BE49-F238E27FC236}">
                <a16:creationId xmlns:a16="http://schemas.microsoft.com/office/drawing/2014/main" id="{3327CA48-C570-C888-41FA-AE75D5E4F2C7}"/>
              </a:ext>
            </a:extLst>
          </p:cNvPr>
          <p:cNvSpPr txBox="1"/>
          <p:nvPr/>
        </p:nvSpPr>
        <p:spPr>
          <a:xfrm>
            <a:off x="7748336" y="6408029"/>
            <a:ext cx="4138863" cy="276999"/>
          </a:xfrm>
          <a:prstGeom prst="rect">
            <a:avLst/>
          </a:prstGeom>
          <a:noFill/>
        </p:spPr>
        <p:txBody>
          <a:bodyPr wrap="square">
            <a:spAutoFit/>
          </a:bodyPr>
          <a:lstStyle/>
          <a:p>
            <a:pPr algn="r"/>
            <a:r>
              <a:rPr lang="en-US" sz="1200" dirty="0"/>
              <a:t>Jordan </a:t>
            </a:r>
            <a:r>
              <a:rPr lang="en-US" sz="1200" dirty="0" err="1"/>
              <a:t>Steranska</a:t>
            </a:r>
            <a:r>
              <a:rPr lang="en-US" sz="1200" dirty="0"/>
              <a:t>, en </a:t>
            </a:r>
            <a:r>
              <a:rPr lang="en-US" sz="1200" dirty="0" err="1"/>
              <a:t>Unplush</a:t>
            </a:r>
            <a:r>
              <a:rPr lang="en-US" sz="1200" dirty="0"/>
              <a:t>.</a:t>
            </a:r>
          </a:p>
        </p:txBody>
      </p:sp>
      <p:pic>
        <p:nvPicPr>
          <p:cNvPr id="6" name="Picture 2" descr="Silueta del hombre de pie en la orilla del mar">
            <a:extLst>
              <a:ext uri="{FF2B5EF4-FFF2-40B4-BE49-F238E27FC236}">
                <a16:creationId xmlns:a16="http://schemas.microsoft.com/office/drawing/2014/main" id="{47056189-27A6-958E-7742-F026D058471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109" t="-609" r="13954" b="609"/>
          <a:stretch/>
        </p:blipFill>
        <p:spPr bwMode="auto">
          <a:xfrm>
            <a:off x="8702841" y="185322"/>
            <a:ext cx="3184358" cy="620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6553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359540665390714DB4E8660F20F2B631" ma:contentTypeVersion="14" ma:contentTypeDescription="Crear nuevo documento." ma:contentTypeScope="" ma:versionID="d8a025d3d161320c7886780bd03151f8">
  <xsd:schema xmlns:xsd="http://www.w3.org/2001/XMLSchema" xmlns:xs="http://www.w3.org/2001/XMLSchema" xmlns:p="http://schemas.microsoft.com/office/2006/metadata/properties" xmlns:ns3="cd750bd2-fb1c-425b-8dc6-87e5663180d1" xmlns:ns4="0c2ae67a-9323-4209-a3e8-1f9cc0054e8b" targetNamespace="http://schemas.microsoft.com/office/2006/metadata/properties" ma:root="true" ma:fieldsID="95dbe870a0972003f6d62dd811b1ca42" ns3:_="" ns4:_="">
    <xsd:import namespace="cd750bd2-fb1c-425b-8dc6-87e5663180d1"/>
    <xsd:import namespace="0c2ae67a-9323-4209-a3e8-1f9cc0054e8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50bd2-fb1c-425b-8dc6-87e5663180d1"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2ae67a-9323-4209-a3e8-1f9cc0054e8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641DE1-AEB4-4B53-BF53-AAAAF2A00276}">
  <ds:schemaRefs>
    <ds:schemaRef ds:uri="http://schemas.microsoft.com/sharepoint/v3/contenttype/forms"/>
  </ds:schemaRefs>
</ds:datastoreItem>
</file>

<file path=customXml/itemProps2.xml><?xml version="1.0" encoding="utf-8"?>
<ds:datastoreItem xmlns:ds="http://schemas.openxmlformats.org/officeDocument/2006/customXml" ds:itemID="{B261CF75-9433-4853-B034-9179D6C0FC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50bd2-fb1c-425b-8dc6-87e5663180d1"/>
    <ds:schemaRef ds:uri="0c2ae67a-9323-4209-a3e8-1f9cc0054e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F8988C-E14A-4830-B98A-F6468CF5FA05}">
  <ds:schemaRef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cd750bd2-fb1c-425b-8dc6-87e5663180d1"/>
    <ds:schemaRef ds:uri="http://schemas.openxmlformats.org/package/2006/metadata/core-properties"/>
    <ds:schemaRef ds:uri="0c2ae67a-9323-4209-a3e8-1f9cc0054e8b"/>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ba4b5b72-704f-43e8-88a7-720311750a10}" enabled="0" method="" siteId="{ba4b5b72-704f-43e8-88a7-720311750a10}" removed="1"/>
</clbl:labelList>
</file>

<file path=docProps/app.xml><?xml version="1.0" encoding="utf-8"?>
<Properties xmlns="http://schemas.openxmlformats.org/officeDocument/2006/extended-properties" xmlns:vt="http://schemas.openxmlformats.org/officeDocument/2006/docPropsVTypes">
  <TotalTime>1766</TotalTime>
  <Words>1092</Words>
  <Application>Microsoft Office PowerPoint</Application>
  <PresentationFormat>Panorámica</PresentationFormat>
  <Paragraphs>38</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ACTIS Fernando     TERNIUM [MX]</dc:creator>
  <cp:lastModifiedBy>ACTIS Fernando     TERNIUM [AR]</cp:lastModifiedBy>
  <cp:revision>17</cp:revision>
  <dcterms:created xsi:type="dcterms:W3CDTF">2020-04-05T22:43:45Z</dcterms:created>
  <dcterms:modified xsi:type="dcterms:W3CDTF">2024-03-16T20:54:27Z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0x010100359540665390714DB4E8660F20F2B631</vt:lpwstr>
  </property>
</Properties>
</file>