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7" r:id="rId5"/>
    <p:sldId id="267" r:id="rId6"/>
    <p:sldId id="294" r:id="rId7"/>
    <p:sldId id="313" r:id="rId8"/>
    <p:sldId id="314" r:id="rId9"/>
    <p:sldId id="316" r:id="rId10"/>
    <p:sldId id="317" r:id="rId11"/>
    <p:sldId id="318" r:id="rId12"/>
    <p:sldId id="319" r:id="rId13"/>
    <p:sldId id="320" r:id="rId14"/>
    <p:sldId id="321" r:id="rId15"/>
    <p:sldId id="322"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7526"/>
    <p:restoredTop sz="94660"/>
  </p:normalViewPr>
  <p:slideViewPr>
    <p:cSldViewPr snapToGrid="0">
      <p:cViewPr varScale="1">
        <p:scale>
          <a:sx n="109" d="100"/>
          <a:sy n="109" d="100"/>
        </p:scale>
        <p:origin x="1144"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F66FBA8-138A-4BB5-B4EC-2BCCE8989C31}"/>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n-US"/>
          </a:p>
        </p:txBody>
      </p:sp>
      <p:sp>
        <p:nvSpPr>
          <p:cNvPr id="3" name="Subtítulo 2">
            <a:extLst>
              <a:ext uri="{FF2B5EF4-FFF2-40B4-BE49-F238E27FC236}">
                <a16:creationId xmlns:a16="http://schemas.microsoft.com/office/drawing/2014/main" id="{BD44F968-C451-44AD-8C96-E6377EF311F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a:p>
        </p:txBody>
      </p:sp>
      <p:sp>
        <p:nvSpPr>
          <p:cNvPr id="4" name="Marcador de fecha 3">
            <a:extLst>
              <a:ext uri="{FF2B5EF4-FFF2-40B4-BE49-F238E27FC236}">
                <a16:creationId xmlns:a16="http://schemas.microsoft.com/office/drawing/2014/main" id="{98805418-81D9-4061-B5EE-97457324705E}"/>
              </a:ext>
            </a:extLst>
          </p:cNvPr>
          <p:cNvSpPr>
            <a:spLocks noGrp="1"/>
          </p:cNvSpPr>
          <p:nvPr>
            <p:ph type="dt" sz="half" idx="10"/>
          </p:nvPr>
        </p:nvSpPr>
        <p:spPr/>
        <p:txBody>
          <a:bodyPr/>
          <a:lstStyle/>
          <a:p>
            <a:fld id="{F4D30D20-C709-4C14-8541-DC0D7CCF4FA8}" type="datetimeFigureOut">
              <a:rPr lang="en-US" smtClean="0"/>
              <a:t>2/1/25</a:t>
            </a:fld>
            <a:endParaRPr lang="en-US"/>
          </a:p>
        </p:txBody>
      </p:sp>
      <p:sp>
        <p:nvSpPr>
          <p:cNvPr id="5" name="Marcador de pie de página 4">
            <a:extLst>
              <a:ext uri="{FF2B5EF4-FFF2-40B4-BE49-F238E27FC236}">
                <a16:creationId xmlns:a16="http://schemas.microsoft.com/office/drawing/2014/main" id="{5D21D3FE-2EEB-45D2-85E6-0A6708D74F07}"/>
              </a:ext>
            </a:extLst>
          </p:cNvPr>
          <p:cNvSpPr>
            <a:spLocks noGrp="1"/>
          </p:cNvSpPr>
          <p:nvPr>
            <p:ph type="ftr" sz="quarter" idx="11"/>
          </p:nvPr>
        </p:nvSpPr>
        <p:spPr/>
        <p:txBody>
          <a:bodyPr/>
          <a:lstStyle/>
          <a:p>
            <a:endParaRPr lang="en-US"/>
          </a:p>
        </p:txBody>
      </p:sp>
      <p:sp>
        <p:nvSpPr>
          <p:cNvPr id="6" name="Marcador de número de diapositiva 5">
            <a:extLst>
              <a:ext uri="{FF2B5EF4-FFF2-40B4-BE49-F238E27FC236}">
                <a16:creationId xmlns:a16="http://schemas.microsoft.com/office/drawing/2014/main" id="{ACD46189-1DBD-4544-832D-E418868D125F}"/>
              </a:ext>
            </a:extLst>
          </p:cNvPr>
          <p:cNvSpPr>
            <a:spLocks noGrp="1"/>
          </p:cNvSpPr>
          <p:nvPr>
            <p:ph type="sldNum" sz="quarter" idx="12"/>
          </p:nvPr>
        </p:nvSpPr>
        <p:spPr/>
        <p:txBody>
          <a:bodyPr/>
          <a:lstStyle/>
          <a:p>
            <a:fld id="{8E809D1C-A5A8-4073-A9E0-18BD23044E5B}" type="slidenum">
              <a:rPr lang="en-US" smtClean="0"/>
              <a:t>‹#›</a:t>
            </a:fld>
            <a:endParaRPr lang="en-US"/>
          </a:p>
        </p:txBody>
      </p:sp>
    </p:spTree>
    <p:extLst>
      <p:ext uri="{BB962C8B-B14F-4D97-AF65-F5344CB8AC3E}">
        <p14:creationId xmlns:p14="http://schemas.microsoft.com/office/powerpoint/2010/main" val="5832857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73D2A0C-C278-4C66-B7CB-6757D520DD57}"/>
              </a:ext>
            </a:extLst>
          </p:cNvPr>
          <p:cNvSpPr>
            <a:spLocks noGrp="1"/>
          </p:cNvSpPr>
          <p:nvPr>
            <p:ph type="title"/>
          </p:nvPr>
        </p:nvSpPr>
        <p:spPr/>
        <p:txBody>
          <a:bodyPr/>
          <a:lstStyle/>
          <a:p>
            <a:r>
              <a:rPr lang="es-ES"/>
              <a:t>Haga clic para modificar el estilo de título del patrón</a:t>
            </a:r>
            <a:endParaRPr lang="en-US"/>
          </a:p>
        </p:txBody>
      </p:sp>
      <p:sp>
        <p:nvSpPr>
          <p:cNvPr id="3" name="Marcador de texto vertical 2">
            <a:extLst>
              <a:ext uri="{FF2B5EF4-FFF2-40B4-BE49-F238E27FC236}">
                <a16:creationId xmlns:a16="http://schemas.microsoft.com/office/drawing/2014/main" id="{5595437F-4738-49ED-8110-6AB6CF9BA0A0}"/>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fecha 3">
            <a:extLst>
              <a:ext uri="{FF2B5EF4-FFF2-40B4-BE49-F238E27FC236}">
                <a16:creationId xmlns:a16="http://schemas.microsoft.com/office/drawing/2014/main" id="{0B53F2ED-6CEE-4655-98DF-94456EBBFA43}"/>
              </a:ext>
            </a:extLst>
          </p:cNvPr>
          <p:cNvSpPr>
            <a:spLocks noGrp="1"/>
          </p:cNvSpPr>
          <p:nvPr>
            <p:ph type="dt" sz="half" idx="10"/>
          </p:nvPr>
        </p:nvSpPr>
        <p:spPr/>
        <p:txBody>
          <a:bodyPr/>
          <a:lstStyle/>
          <a:p>
            <a:fld id="{F4D30D20-C709-4C14-8541-DC0D7CCF4FA8}" type="datetimeFigureOut">
              <a:rPr lang="en-US" smtClean="0"/>
              <a:t>2/1/25</a:t>
            </a:fld>
            <a:endParaRPr lang="en-US"/>
          </a:p>
        </p:txBody>
      </p:sp>
      <p:sp>
        <p:nvSpPr>
          <p:cNvPr id="5" name="Marcador de pie de página 4">
            <a:extLst>
              <a:ext uri="{FF2B5EF4-FFF2-40B4-BE49-F238E27FC236}">
                <a16:creationId xmlns:a16="http://schemas.microsoft.com/office/drawing/2014/main" id="{21078A35-08E4-4F25-A83F-B02C6A70E109}"/>
              </a:ext>
            </a:extLst>
          </p:cNvPr>
          <p:cNvSpPr>
            <a:spLocks noGrp="1"/>
          </p:cNvSpPr>
          <p:nvPr>
            <p:ph type="ftr" sz="quarter" idx="11"/>
          </p:nvPr>
        </p:nvSpPr>
        <p:spPr/>
        <p:txBody>
          <a:bodyPr/>
          <a:lstStyle/>
          <a:p>
            <a:endParaRPr lang="en-US"/>
          </a:p>
        </p:txBody>
      </p:sp>
      <p:sp>
        <p:nvSpPr>
          <p:cNvPr id="6" name="Marcador de número de diapositiva 5">
            <a:extLst>
              <a:ext uri="{FF2B5EF4-FFF2-40B4-BE49-F238E27FC236}">
                <a16:creationId xmlns:a16="http://schemas.microsoft.com/office/drawing/2014/main" id="{AEF205EC-8B3D-470C-91E6-28CD07536734}"/>
              </a:ext>
            </a:extLst>
          </p:cNvPr>
          <p:cNvSpPr>
            <a:spLocks noGrp="1"/>
          </p:cNvSpPr>
          <p:nvPr>
            <p:ph type="sldNum" sz="quarter" idx="12"/>
          </p:nvPr>
        </p:nvSpPr>
        <p:spPr/>
        <p:txBody>
          <a:bodyPr/>
          <a:lstStyle/>
          <a:p>
            <a:fld id="{8E809D1C-A5A8-4073-A9E0-18BD23044E5B}" type="slidenum">
              <a:rPr lang="en-US" smtClean="0"/>
              <a:t>‹#›</a:t>
            </a:fld>
            <a:endParaRPr lang="en-US"/>
          </a:p>
        </p:txBody>
      </p:sp>
    </p:spTree>
    <p:extLst>
      <p:ext uri="{BB962C8B-B14F-4D97-AF65-F5344CB8AC3E}">
        <p14:creationId xmlns:p14="http://schemas.microsoft.com/office/powerpoint/2010/main" val="3135013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8C5E8900-75EF-48DC-8A6A-FC2E31F1D05A}"/>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n-US"/>
          </a:p>
        </p:txBody>
      </p:sp>
      <p:sp>
        <p:nvSpPr>
          <p:cNvPr id="3" name="Marcador de texto vertical 2">
            <a:extLst>
              <a:ext uri="{FF2B5EF4-FFF2-40B4-BE49-F238E27FC236}">
                <a16:creationId xmlns:a16="http://schemas.microsoft.com/office/drawing/2014/main" id="{3F628ACA-92DD-4A72-8B54-233D6C22B7C5}"/>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fecha 3">
            <a:extLst>
              <a:ext uri="{FF2B5EF4-FFF2-40B4-BE49-F238E27FC236}">
                <a16:creationId xmlns:a16="http://schemas.microsoft.com/office/drawing/2014/main" id="{1926FB54-FB0C-4951-9651-B2BA369631B3}"/>
              </a:ext>
            </a:extLst>
          </p:cNvPr>
          <p:cNvSpPr>
            <a:spLocks noGrp="1"/>
          </p:cNvSpPr>
          <p:nvPr>
            <p:ph type="dt" sz="half" idx="10"/>
          </p:nvPr>
        </p:nvSpPr>
        <p:spPr/>
        <p:txBody>
          <a:bodyPr/>
          <a:lstStyle/>
          <a:p>
            <a:fld id="{F4D30D20-C709-4C14-8541-DC0D7CCF4FA8}" type="datetimeFigureOut">
              <a:rPr lang="en-US" smtClean="0"/>
              <a:t>2/1/25</a:t>
            </a:fld>
            <a:endParaRPr lang="en-US"/>
          </a:p>
        </p:txBody>
      </p:sp>
      <p:sp>
        <p:nvSpPr>
          <p:cNvPr id="5" name="Marcador de pie de página 4">
            <a:extLst>
              <a:ext uri="{FF2B5EF4-FFF2-40B4-BE49-F238E27FC236}">
                <a16:creationId xmlns:a16="http://schemas.microsoft.com/office/drawing/2014/main" id="{34D1D58C-CFD5-4786-A607-F14CA58EB3FE}"/>
              </a:ext>
            </a:extLst>
          </p:cNvPr>
          <p:cNvSpPr>
            <a:spLocks noGrp="1"/>
          </p:cNvSpPr>
          <p:nvPr>
            <p:ph type="ftr" sz="quarter" idx="11"/>
          </p:nvPr>
        </p:nvSpPr>
        <p:spPr/>
        <p:txBody>
          <a:bodyPr/>
          <a:lstStyle/>
          <a:p>
            <a:endParaRPr lang="en-US"/>
          </a:p>
        </p:txBody>
      </p:sp>
      <p:sp>
        <p:nvSpPr>
          <p:cNvPr id="6" name="Marcador de número de diapositiva 5">
            <a:extLst>
              <a:ext uri="{FF2B5EF4-FFF2-40B4-BE49-F238E27FC236}">
                <a16:creationId xmlns:a16="http://schemas.microsoft.com/office/drawing/2014/main" id="{64212EA1-1F1A-42A4-AABF-FBEBE639FF38}"/>
              </a:ext>
            </a:extLst>
          </p:cNvPr>
          <p:cNvSpPr>
            <a:spLocks noGrp="1"/>
          </p:cNvSpPr>
          <p:nvPr>
            <p:ph type="sldNum" sz="quarter" idx="12"/>
          </p:nvPr>
        </p:nvSpPr>
        <p:spPr/>
        <p:txBody>
          <a:bodyPr/>
          <a:lstStyle/>
          <a:p>
            <a:fld id="{8E809D1C-A5A8-4073-A9E0-18BD23044E5B}" type="slidenum">
              <a:rPr lang="en-US" smtClean="0"/>
              <a:t>‹#›</a:t>
            </a:fld>
            <a:endParaRPr lang="en-US"/>
          </a:p>
        </p:txBody>
      </p:sp>
    </p:spTree>
    <p:extLst>
      <p:ext uri="{BB962C8B-B14F-4D97-AF65-F5344CB8AC3E}">
        <p14:creationId xmlns:p14="http://schemas.microsoft.com/office/powerpoint/2010/main" val="8116868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9EBE821-42B5-408C-BA8D-8E6ECD0ABAD7}"/>
              </a:ext>
            </a:extLst>
          </p:cNvPr>
          <p:cNvSpPr>
            <a:spLocks noGrp="1"/>
          </p:cNvSpPr>
          <p:nvPr>
            <p:ph type="title"/>
          </p:nvPr>
        </p:nvSpPr>
        <p:spPr/>
        <p:txBody>
          <a:bodyPr/>
          <a:lstStyle/>
          <a:p>
            <a:r>
              <a:rPr lang="es-ES"/>
              <a:t>Haga clic para modificar el estilo de título del patrón</a:t>
            </a:r>
            <a:endParaRPr lang="en-US"/>
          </a:p>
        </p:txBody>
      </p:sp>
      <p:sp>
        <p:nvSpPr>
          <p:cNvPr id="3" name="Marcador de contenido 2">
            <a:extLst>
              <a:ext uri="{FF2B5EF4-FFF2-40B4-BE49-F238E27FC236}">
                <a16:creationId xmlns:a16="http://schemas.microsoft.com/office/drawing/2014/main" id="{4150E1AD-D821-4E20-B2A1-E60BF572C450}"/>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fecha 3">
            <a:extLst>
              <a:ext uri="{FF2B5EF4-FFF2-40B4-BE49-F238E27FC236}">
                <a16:creationId xmlns:a16="http://schemas.microsoft.com/office/drawing/2014/main" id="{7B6DC095-958E-4002-A3A6-9D8C86A282E3}"/>
              </a:ext>
            </a:extLst>
          </p:cNvPr>
          <p:cNvSpPr>
            <a:spLocks noGrp="1"/>
          </p:cNvSpPr>
          <p:nvPr>
            <p:ph type="dt" sz="half" idx="10"/>
          </p:nvPr>
        </p:nvSpPr>
        <p:spPr/>
        <p:txBody>
          <a:bodyPr/>
          <a:lstStyle/>
          <a:p>
            <a:fld id="{F4D30D20-C709-4C14-8541-DC0D7CCF4FA8}" type="datetimeFigureOut">
              <a:rPr lang="en-US" smtClean="0"/>
              <a:t>2/1/25</a:t>
            </a:fld>
            <a:endParaRPr lang="en-US"/>
          </a:p>
        </p:txBody>
      </p:sp>
      <p:sp>
        <p:nvSpPr>
          <p:cNvPr id="5" name="Marcador de pie de página 4">
            <a:extLst>
              <a:ext uri="{FF2B5EF4-FFF2-40B4-BE49-F238E27FC236}">
                <a16:creationId xmlns:a16="http://schemas.microsoft.com/office/drawing/2014/main" id="{EBC74D5D-80FE-413E-8B99-3DF6658573BC}"/>
              </a:ext>
            </a:extLst>
          </p:cNvPr>
          <p:cNvSpPr>
            <a:spLocks noGrp="1"/>
          </p:cNvSpPr>
          <p:nvPr>
            <p:ph type="ftr" sz="quarter" idx="11"/>
          </p:nvPr>
        </p:nvSpPr>
        <p:spPr/>
        <p:txBody>
          <a:bodyPr/>
          <a:lstStyle/>
          <a:p>
            <a:endParaRPr lang="en-US"/>
          </a:p>
        </p:txBody>
      </p:sp>
      <p:sp>
        <p:nvSpPr>
          <p:cNvPr id="6" name="Marcador de número de diapositiva 5">
            <a:extLst>
              <a:ext uri="{FF2B5EF4-FFF2-40B4-BE49-F238E27FC236}">
                <a16:creationId xmlns:a16="http://schemas.microsoft.com/office/drawing/2014/main" id="{A64C1A37-808B-473B-8AB0-7D56C9DDCBCD}"/>
              </a:ext>
            </a:extLst>
          </p:cNvPr>
          <p:cNvSpPr>
            <a:spLocks noGrp="1"/>
          </p:cNvSpPr>
          <p:nvPr>
            <p:ph type="sldNum" sz="quarter" idx="12"/>
          </p:nvPr>
        </p:nvSpPr>
        <p:spPr/>
        <p:txBody>
          <a:bodyPr/>
          <a:lstStyle/>
          <a:p>
            <a:fld id="{8E809D1C-A5A8-4073-A9E0-18BD23044E5B}" type="slidenum">
              <a:rPr lang="en-US" smtClean="0"/>
              <a:t>‹#›</a:t>
            </a:fld>
            <a:endParaRPr lang="en-US"/>
          </a:p>
        </p:txBody>
      </p:sp>
    </p:spTree>
    <p:extLst>
      <p:ext uri="{BB962C8B-B14F-4D97-AF65-F5344CB8AC3E}">
        <p14:creationId xmlns:p14="http://schemas.microsoft.com/office/powerpoint/2010/main" val="13485656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9372236-A075-4698-A98A-82447E98F496}"/>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n-US"/>
          </a:p>
        </p:txBody>
      </p:sp>
      <p:sp>
        <p:nvSpPr>
          <p:cNvPr id="3" name="Marcador de texto 2">
            <a:extLst>
              <a:ext uri="{FF2B5EF4-FFF2-40B4-BE49-F238E27FC236}">
                <a16:creationId xmlns:a16="http://schemas.microsoft.com/office/drawing/2014/main" id="{15594CDD-91CB-4AA8-ABE6-D2FF35FABAC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DC7F981F-2626-47C0-998B-741F94FCE7BA}"/>
              </a:ext>
            </a:extLst>
          </p:cNvPr>
          <p:cNvSpPr>
            <a:spLocks noGrp="1"/>
          </p:cNvSpPr>
          <p:nvPr>
            <p:ph type="dt" sz="half" idx="10"/>
          </p:nvPr>
        </p:nvSpPr>
        <p:spPr/>
        <p:txBody>
          <a:bodyPr/>
          <a:lstStyle/>
          <a:p>
            <a:fld id="{F4D30D20-C709-4C14-8541-DC0D7CCF4FA8}" type="datetimeFigureOut">
              <a:rPr lang="en-US" smtClean="0"/>
              <a:t>2/1/25</a:t>
            </a:fld>
            <a:endParaRPr lang="en-US"/>
          </a:p>
        </p:txBody>
      </p:sp>
      <p:sp>
        <p:nvSpPr>
          <p:cNvPr id="5" name="Marcador de pie de página 4">
            <a:extLst>
              <a:ext uri="{FF2B5EF4-FFF2-40B4-BE49-F238E27FC236}">
                <a16:creationId xmlns:a16="http://schemas.microsoft.com/office/drawing/2014/main" id="{C84F9BE5-29D1-4F05-A38F-1FADA01BD512}"/>
              </a:ext>
            </a:extLst>
          </p:cNvPr>
          <p:cNvSpPr>
            <a:spLocks noGrp="1"/>
          </p:cNvSpPr>
          <p:nvPr>
            <p:ph type="ftr" sz="quarter" idx="11"/>
          </p:nvPr>
        </p:nvSpPr>
        <p:spPr/>
        <p:txBody>
          <a:bodyPr/>
          <a:lstStyle/>
          <a:p>
            <a:endParaRPr lang="en-US"/>
          </a:p>
        </p:txBody>
      </p:sp>
      <p:sp>
        <p:nvSpPr>
          <p:cNvPr id="6" name="Marcador de número de diapositiva 5">
            <a:extLst>
              <a:ext uri="{FF2B5EF4-FFF2-40B4-BE49-F238E27FC236}">
                <a16:creationId xmlns:a16="http://schemas.microsoft.com/office/drawing/2014/main" id="{1C4837C9-3928-4A07-8250-A5526A493026}"/>
              </a:ext>
            </a:extLst>
          </p:cNvPr>
          <p:cNvSpPr>
            <a:spLocks noGrp="1"/>
          </p:cNvSpPr>
          <p:nvPr>
            <p:ph type="sldNum" sz="quarter" idx="12"/>
          </p:nvPr>
        </p:nvSpPr>
        <p:spPr/>
        <p:txBody>
          <a:bodyPr/>
          <a:lstStyle/>
          <a:p>
            <a:fld id="{8E809D1C-A5A8-4073-A9E0-18BD23044E5B}" type="slidenum">
              <a:rPr lang="en-US" smtClean="0"/>
              <a:t>‹#›</a:t>
            </a:fld>
            <a:endParaRPr lang="en-US"/>
          </a:p>
        </p:txBody>
      </p:sp>
    </p:spTree>
    <p:extLst>
      <p:ext uri="{BB962C8B-B14F-4D97-AF65-F5344CB8AC3E}">
        <p14:creationId xmlns:p14="http://schemas.microsoft.com/office/powerpoint/2010/main" val="4176791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BAC0879-3A90-4AE9-9236-1390F9B910E0}"/>
              </a:ext>
            </a:extLst>
          </p:cNvPr>
          <p:cNvSpPr>
            <a:spLocks noGrp="1"/>
          </p:cNvSpPr>
          <p:nvPr>
            <p:ph type="title"/>
          </p:nvPr>
        </p:nvSpPr>
        <p:spPr/>
        <p:txBody>
          <a:bodyPr/>
          <a:lstStyle/>
          <a:p>
            <a:r>
              <a:rPr lang="es-ES"/>
              <a:t>Haga clic para modificar el estilo de título del patrón</a:t>
            </a:r>
            <a:endParaRPr lang="en-US"/>
          </a:p>
        </p:txBody>
      </p:sp>
      <p:sp>
        <p:nvSpPr>
          <p:cNvPr id="3" name="Marcador de contenido 2">
            <a:extLst>
              <a:ext uri="{FF2B5EF4-FFF2-40B4-BE49-F238E27FC236}">
                <a16:creationId xmlns:a16="http://schemas.microsoft.com/office/drawing/2014/main" id="{07AEB358-D7C6-4A50-A74F-BDB634C515E8}"/>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contenido 3">
            <a:extLst>
              <a:ext uri="{FF2B5EF4-FFF2-40B4-BE49-F238E27FC236}">
                <a16:creationId xmlns:a16="http://schemas.microsoft.com/office/drawing/2014/main" id="{3D550EE3-FAA8-4F3C-AA1A-8B5F2537B48B}"/>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Marcador de fecha 4">
            <a:extLst>
              <a:ext uri="{FF2B5EF4-FFF2-40B4-BE49-F238E27FC236}">
                <a16:creationId xmlns:a16="http://schemas.microsoft.com/office/drawing/2014/main" id="{41E5AE91-8FB2-42A1-98E5-E78C7DDE114D}"/>
              </a:ext>
            </a:extLst>
          </p:cNvPr>
          <p:cNvSpPr>
            <a:spLocks noGrp="1"/>
          </p:cNvSpPr>
          <p:nvPr>
            <p:ph type="dt" sz="half" idx="10"/>
          </p:nvPr>
        </p:nvSpPr>
        <p:spPr/>
        <p:txBody>
          <a:bodyPr/>
          <a:lstStyle/>
          <a:p>
            <a:fld id="{F4D30D20-C709-4C14-8541-DC0D7CCF4FA8}" type="datetimeFigureOut">
              <a:rPr lang="en-US" smtClean="0"/>
              <a:t>2/1/25</a:t>
            </a:fld>
            <a:endParaRPr lang="en-US"/>
          </a:p>
        </p:txBody>
      </p:sp>
      <p:sp>
        <p:nvSpPr>
          <p:cNvPr id="6" name="Marcador de pie de página 5">
            <a:extLst>
              <a:ext uri="{FF2B5EF4-FFF2-40B4-BE49-F238E27FC236}">
                <a16:creationId xmlns:a16="http://schemas.microsoft.com/office/drawing/2014/main" id="{ACB10AC0-9F17-462F-9287-DBAED0C072D8}"/>
              </a:ext>
            </a:extLst>
          </p:cNvPr>
          <p:cNvSpPr>
            <a:spLocks noGrp="1"/>
          </p:cNvSpPr>
          <p:nvPr>
            <p:ph type="ftr" sz="quarter" idx="11"/>
          </p:nvPr>
        </p:nvSpPr>
        <p:spPr/>
        <p:txBody>
          <a:bodyPr/>
          <a:lstStyle/>
          <a:p>
            <a:endParaRPr lang="en-US"/>
          </a:p>
        </p:txBody>
      </p:sp>
      <p:sp>
        <p:nvSpPr>
          <p:cNvPr id="7" name="Marcador de número de diapositiva 6">
            <a:extLst>
              <a:ext uri="{FF2B5EF4-FFF2-40B4-BE49-F238E27FC236}">
                <a16:creationId xmlns:a16="http://schemas.microsoft.com/office/drawing/2014/main" id="{0B64FBE6-2151-465C-8250-5F67BCA95C0C}"/>
              </a:ext>
            </a:extLst>
          </p:cNvPr>
          <p:cNvSpPr>
            <a:spLocks noGrp="1"/>
          </p:cNvSpPr>
          <p:nvPr>
            <p:ph type="sldNum" sz="quarter" idx="12"/>
          </p:nvPr>
        </p:nvSpPr>
        <p:spPr/>
        <p:txBody>
          <a:bodyPr/>
          <a:lstStyle/>
          <a:p>
            <a:fld id="{8E809D1C-A5A8-4073-A9E0-18BD23044E5B}" type="slidenum">
              <a:rPr lang="en-US" smtClean="0"/>
              <a:t>‹#›</a:t>
            </a:fld>
            <a:endParaRPr lang="en-US"/>
          </a:p>
        </p:txBody>
      </p:sp>
    </p:spTree>
    <p:extLst>
      <p:ext uri="{BB962C8B-B14F-4D97-AF65-F5344CB8AC3E}">
        <p14:creationId xmlns:p14="http://schemas.microsoft.com/office/powerpoint/2010/main" val="25540004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446015D-0A84-4A63-BB78-549DE69FC971}"/>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n-US"/>
          </a:p>
        </p:txBody>
      </p:sp>
      <p:sp>
        <p:nvSpPr>
          <p:cNvPr id="3" name="Marcador de texto 2">
            <a:extLst>
              <a:ext uri="{FF2B5EF4-FFF2-40B4-BE49-F238E27FC236}">
                <a16:creationId xmlns:a16="http://schemas.microsoft.com/office/drawing/2014/main" id="{5FFED7C2-B81E-4A4B-ABF9-A7D4D91172B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7418D0E3-2799-4786-AE2D-D79D7D11076C}"/>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Marcador de texto 4">
            <a:extLst>
              <a:ext uri="{FF2B5EF4-FFF2-40B4-BE49-F238E27FC236}">
                <a16:creationId xmlns:a16="http://schemas.microsoft.com/office/drawing/2014/main" id="{F5BA0630-09EA-49D7-A9C2-D27368F7CB2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18878F39-8EB8-4DEA-93CA-A28C15991B8B}"/>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7" name="Marcador de fecha 6">
            <a:extLst>
              <a:ext uri="{FF2B5EF4-FFF2-40B4-BE49-F238E27FC236}">
                <a16:creationId xmlns:a16="http://schemas.microsoft.com/office/drawing/2014/main" id="{A1045E2D-0BED-413F-B9A2-2063E9AEC73E}"/>
              </a:ext>
            </a:extLst>
          </p:cNvPr>
          <p:cNvSpPr>
            <a:spLocks noGrp="1"/>
          </p:cNvSpPr>
          <p:nvPr>
            <p:ph type="dt" sz="half" idx="10"/>
          </p:nvPr>
        </p:nvSpPr>
        <p:spPr/>
        <p:txBody>
          <a:bodyPr/>
          <a:lstStyle/>
          <a:p>
            <a:fld id="{F4D30D20-C709-4C14-8541-DC0D7CCF4FA8}" type="datetimeFigureOut">
              <a:rPr lang="en-US" smtClean="0"/>
              <a:t>2/1/25</a:t>
            </a:fld>
            <a:endParaRPr lang="en-US"/>
          </a:p>
        </p:txBody>
      </p:sp>
      <p:sp>
        <p:nvSpPr>
          <p:cNvPr id="8" name="Marcador de pie de página 7">
            <a:extLst>
              <a:ext uri="{FF2B5EF4-FFF2-40B4-BE49-F238E27FC236}">
                <a16:creationId xmlns:a16="http://schemas.microsoft.com/office/drawing/2014/main" id="{F9514E21-C4BF-4CFC-BE77-431884B894FD}"/>
              </a:ext>
            </a:extLst>
          </p:cNvPr>
          <p:cNvSpPr>
            <a:spLocks noGrp="1"/>
          </p:cNvSpPr>
          <p:nvPr>
            <p:ph type="ftr" sz="quarter" idx="11"/>
          </p:nvPr>
        </p:nvSpPr>
        <p:spPr/>
        <p:txBody>
          <a:bodyPr/>
          <a:lstStyle/>
          <a:p>
            <a:endParaRPr lang="en-US"/>
          </a:p>
        </p:txBody>
      </p:sp>
      <p:sp>
        <p:nvSpPr>
          <p:cNvPr id="9" name="Marcador de número de diapositiva 8">
            <a:extLst>
              <a:ext uri="{FF2B5EF4-FFF2-40B4-BE49-F238E27FC236}">
                <a16:creationId xmlns:a16="http://schemas.microsoft.com/office/drawing/2014/main" id="{B098A463-88EB-47A4-9771-EBC123E622C6}"/>
              </a:ext>
            </a:extLst>
          </p:cNvPr>
          <p:cNvSpPr>
            <a:spLocks noGrp="1"/>
          </p:cNvSpPr>
          <p:nvPr>
            <p:ph type="sldNum" sz="quarter" idx="12"/>
          </p:nvPr>
        </p:nvSpPr>
        <p:spPr/>
        <p:txBody>
          <a:bodyPr/>
          <a:lstStyle/>
          <a:p>
            <a:fld id="{8E809D1C-A5A8-4073-A9E0-18BD23044E5B}" type="slidenum">
              <a:rPr lang="en-US" smtClean="0"/>
              <a:t>‹#›</a:t>
            </a:fld>
            <a:endParaRPr lang="en-US"/>
          </a:p>
        </p:txBody>
      </p:sp>
    </p:spTree>
    <p:extLst>
      <p:ext uri="{BB962C8B-B14F-4D97-AF65-F5344CB8AC3E}">
        <p14:creationId xmlns:p14="http://schemas.microsoft.com/office/powerpoint/2010/main" val="29106339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2FACBED-F641-4795-B0DC-16CB409EC2C1}"/>
              </a:ext>
            </a:extLst>
          </p:cNvPr>
          <p:cNvSpPr>
            <a:spLocks noGrp="1"/>
          </p:cNvSpPr>
          <p:nvPr>
            <p:ph type="title"/>
          </p:nvPr>
        </p:nvSpPr>
        <p:spPr/>
        <p:txBody>
          <a:bodyPr/>
          <a:lstStyle/>
          <a:p>
            <a:r>
              <a:rPr lang="es-ES"/>
              <a:t>Haga clic para modificar el estilo de título del patrón</a:t>
            </a:r>
            <a:endParaRPr lang="en-US"/>
          </a:p>
        </p:txBody>
      </p:sp>
      <p:sp>
        <p:nvSpPr>
          <p:cNvPr id="3" name="Marcador de fecha 2">
            <a:extLst>
              <a:ext uri="{FF2B5EF4-FFF2-40B4-BE49-F238E27FC236}">
                <a16:creationId xmlns:a16="http://schemas.microsoft.com/office/drawing/2014/main" id="{59D2CA10-3A7E-4283-94DB-69BA5C2A1256}"/>
              </a:ext>
            </a:extLst>
          </p:cNvPr>
          <p:cNvSpPr>
            <a:spLocks noGrp="1"/>
          </p:cNvSpPr>
          <p:nvPr>
            <p:ph type="dt" sz="half" idx="10"/>
          </p:nvPr>
        </p:nvSpPr>
        <p:spPr/>
        <p:txBody>
          <a:bodyPr/>
          <a:lstStyle/>
          <a:p>
            <a:fld id="{F4D30D20-C709-4C14-8541-DC0D7CCF4FA8}" type="datetimeFigureOut">
              <a:rPr lang="en-US" smtClean="0"/>
              <a:t>2/1/25</a:t>
            </a:fld>
            <a:endParaRPr lang="en-US"/>
          </a:p>
        </p:txBody>
      </p:sp>
      <p:sp>
        <p:nvSpPr>
          <p:cNvPr id="4" name="Marcador de pie de página 3">
            <a:extLst>
              <a:ext uri="{FF2B5EF4-FFF2-40B4-BE49-F238E27FC236}">
                <a16:creationId xmlns:a16="http://schemas.microsoft.com/office/drawing/2014/main" id="{99CD016C-3C8A-4526-A5A4-C610FE2F3751}"/>
              </a:ext>
            </a:extLst>
          </p:cNvPr>
          <p:cNvSpPr>
            <a:spLocks noGrp="1"/>
          </p:cNvSpPr>
          <p:nvPr>
            <p:ph type="ftr" sz="quarter" idx="11"/>
          </p:nvPr>
        </p:nvSpPr>
        <p:spPr/>
        <p:txBody>
          <a:bodyPr/>
          <a:lstStyle/>
          <a:p>
            <a:endParaRPr lang="en-US"/>
          </a:p>
        </p:txBody>
      </p:sp>
      <p:sp>
        <p:nvSpPr>
          <p:cNvPr id="5" name="Marcador de número de diapositiva 4">
            <a:extLst>
              <a:ext uri="{FF2B5EF4-FFF2-40B4-BE49-F238E27FC236}">
                <a16:creationId xmlns:a16="http://schemas.microsoft.com/office/drawing/2014/main" id="{937506B0-9334-4F2D-813E-F99473EA59F3}"/>
              </a:ext>
            </a:extLst>
          </p:cNvPr>
          <p:cNvSpPr>
            <a:spLocks noGrp="1"/>
          </p:cNvSpPr>
          <p:nvPr>
            <p:ph type="sldNum" sz="quarter" idx="12"/>
          </p:nvPr>
        </p:nvSpPr>
        <p:spPr/>
        <p:txBody>
          <a:bodyPr/>
          <a:lstStyle/>
          <a:p>
            <a:fld id="{8E809D1C-A5A8-4073-A9E0-18BD23044E5B}" type="slidenum">
              <a:rPr lang="en-US" smtClean="0"/>
              <a:t>‹#›</a:t>
            </a:fld>
            <a:endParaRPr lang="en-US"/>
          </a:p>
        </p:txBody>
      </p:sp>
    </p:spTree>
    <p:extLst>
      <p:ext uri="{BB962C8B-B14F-4D97-AF65-F5344CB8AC3E}">
        <p14:creationId xmlns:p14="http://schemas.microsoft.com/office/powerpoint/2010/main" val="16972792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42207265-8340-4642-B0BA-E9B0F03DB04C}"/>
              </a:ext>
            </a:extLst>
          </p:cNvPr>
          <p:cNvSpPr>
            <a:spLocks noGrp="1"/>
          </p:cNvSpPr>
          <p:nvPr>
            <p:ph type="dt" sz="half" idx="10"/>
          </p:nvPr>
        </p:nvSpPr>
        <p:spPr/>
        <p:txBody>
          <a:bodyPr/>
          <a:lstStyle/>
          <a:p>
            <a:fld id="{F4D30D20-C709-4C14-8541-DC0D7CCF4FA8}" type="datetimeFigureOut">
              <a:rPr lang="en-US" smtClean="0"/>
              <a:t>2/1/25</a:t>
            </a:fld>
            <a:endParaRPr lang="en-US"/>
          </a:p>
        </p:txBody>
      </p:sp>
      <p:sp>
        <p:nvSpPr>
          <p:cNvPr id="3" name="Marcador de pie de página 2">
            <a:extLst>
              <a:ext uri="{FF2B5EF4-FFF2-40B4-BE49-F238E27FC236}">
                <a16:creationId xmlns:a16="http://schemas.microsoft.com/office/drawing/2014/main" id="{3B372355-2966-489D-8FA9-581B90D30753}"/>
              </a:ext>
            </a:extLst>
          </p:cNvPr>
          <p:cNvSpPr>
            <a:spLocks noGrp="1"/>
          </p:cNvSpPr>
          <p:nvPr>
            <p:ph type="ftr" sz="quarter" idx="11"/>
          </p:nvPr>
        </p:nvSpPr>
        <p:spPr/>
        <p:txBody>
          <a:bodyPr/>
          <a:lstStyle/>
          <a:p>
            <a:endParaRPr lang="en-US"/>
          </a:p>
        </p:txBody>
      </p:sp>
      <p:sp>
        <p:nvSpPr>
          <p:cNvPr id="4" name="Marcador de número de diapositiva 3">
            <a:extLst>
              <a:ext uri="{FF2B5EF4-FFF2-40B4-BE49-F238E27FC236}">
                <a16:creationId xmlns:a16="http://schemas.microsoft.com/office/drawing/2014/main" id="{9DCDCAAB-DD5A-46EE-8CB4-1BBF1BC62EFB}"/>
              </a:ext>
            </a:extLst>
          </p:cNvPr>
          <p:cNvSpPr>
            <a:spLocks noGrp="1"/>
          </p:cNvSpPr>
          <p:nvPr>
            <p:ph type="sldNum" sz="quarter" idx="12"/>
          </p:nvPr>
        </p:nvSpPr>
        <p:spPr/>
        <p:txBody>
          <a:bodyPr/>
          <a:lstStyle/>
          <a:p>
            <a:fld id="{8E809D1C-A5A8-4073-A9E0-18BD23044E5B}" type="slidenum">
              <a:rPr lang="en-US" smtClean="0"/>
              <a:t>‹#›</a:t>
            </a:fld>
            <a:endParaRPr lang="en-US"/>
          </a:p>
        </p:txBody>
      </p:sp>
    </p:spTree>
    <p:extLst>
      <p:ext uri="{BB962C8B-B14F-4D97-AF65-F5344CB8AC3E}">
        <p14:creationId xmlns:p14="http://schemas.microsoft.com/office/powerpoint/2010/main" val="25618202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765A326-BA95-45AC-A88A-2B50E510F5BD}"/>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a:p>
        </p:txBody>
      </p:sp>
      <p:sp>
        <p:nvSpPr>
          <p:cNvPr id="3" name="Marcador de contenido 2">
            <a:extLst>
              <a:ext uri="{FF2B5EF4-FFF2-40B4-BE49-F238E27FC236}">
                <a16:creationId xmlns:a16="http://schemas.microsoft.com/office/drawing/2014/main" id="{1006AFA8-BB87-4C2F-B441-44FDE7ACE90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texto 3">
            <a:extLst>
              <a:ext uri="{FF2B5EF4-FFF2-40B4-BE49-F238E27FC236}">
                <a16:creationId xmlns:a16="http://schemas.microsoft.com/office/drawing/2014/main" id="{9B2E37B8-CCDC-4001-ADA8-C5E14682F3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FA24AE64-C708-44D5-BE90-04D8BC55963B}"/>
              </a:ext>
            </a:extLst>
          </p:cNvPr>
          <p:cNvSpPr>
            <a:spLocks noGrp="1"/>
          </p:cNvSpPr>
          <p:nvPr>
            <p:ph type="dt" sz="half" idx="10"/>
          </p:nvPr>
        </p:nvSpPr>
        <p:spPr/>
        <p:txBody>
          <a:bodyPr/>
          <a:lstStyle/>
          <a:p>
            <a:fld id="{F4D30D20-C709-4C14-8541-DC0D7CCF4FA8}" type="datetimeFigureOut">
              <a:rPr lang="en-US" smtClean="0"/>
              <a:t>2/1/25</a:t>
            </a:fld>
            <a:endParaRPr lang="en-US"/>
          </a:p>
        </p:txBody>
      </p:sp>
      <p:sp>
        <p:nvSpPr>
          <p:cNvPr id="6" name="Marcador de pie de página 5">
            <a:extLst>
              <a:ext uri="{FF2B5EF4-FFF2-40B4-BE49-F238E27FC236}">
                <a16:creationId xmlns:a16="http://schemas.microsoft.com/office/drawing/2014/main" id="{B7A5D9C2-E047-40E4-A163-9EF0F1A6F7E8}"/>
              </a:ext>
            </a:extLst>
          </p:cNvPr>
          <p:cNvSpPr>
            <a:spLocks noGrp="1"/>
          </p:cNvSpPr>
          <p:nvPr>
            <p:ph type="ftr" sz="quarter" idx="11"/>
          </p:nvPr>
        </p:nvSpPr>
        <p:spPr/>
        <p:txBody>
          <a:bodyPr/>
          <a:lstStyle/>
          <a:p>
            <a:endParaRPr lang="en-US"/>
          </a:p>
        </p:txBody>
      </p:sp>
      <p:sp>
        <p:nvSpPr>
          <p:cNvPr id="7" name="Marcador de número de diapositiva 6">
            <a:extLst>
              <a:ext uri="{FF2B5EF4-FFF2-40B4-BE49-F238E27FC236}">
                <a16:creationId xmlns:a16="http://schemas.microsoft.com/office/drawing/2014/main" id="{0D2C3032-5AE7-4180-A771-6954BC404C61}"/>
              </a:ext>
            </a:extLst>
          </p:cNvPr>
          <p:cNvSpPr>
            <a:spLocks noGrp="1"/>
          </p:cNvSpPr>
          <p:nvPr>
            <p:ph type="sldNum" sz="quarter" idx="12"/>
          </p:nvPr>
        </p:nvSpPr>
        <p:spPr/>
        <p:txBody>
          <a:bodyPr/>
          <a:lstStyle/>
          <a:p>
            <a:fld id="{8E809D1C-A5A8-4073-A9E0-18BD23044E5B}" type="slidenum">
              <a:rPr lang="en-US" smtClean="0"/>
              <a:t>‹#›</a:t>
            </a:fld>
            <a:endParaRPr lang="en-US"/>
          </a:p>
        </p:txBody>
      </p:sp>
    </p:spTree>
    <p:extLst>
      <p:ext uri="{BB962C8B-B14F-4D97-AF65-F5344CB8AC3E}">
        <p14:creationId xmlns:p14="http://schemas.microsoft.com/office/powerpoint/2010/main" val="11632031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3979271-5A0E-4C2C-ABAD-C56F25077017}"/>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a:p>
        </p:txBody>
      </p:sp>
      <p:sp>
        <p:nvSpPr>
          <p:cNvPr id="3" name="Marcador de posición de imagen 2">
            <a:extLst>
              <a:ext uri="{FF2B5EF4-FFF2-40B4-BE49-F238E27FC236}">
                <a16:creationId xmlns:a16="http://schemas.microsoft.com/office/drawing/2014/main" id="{0F15218A-CA49-434C-A51B-355636C6B7B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Marcador de texto 3">
            <a:extLst>
              <a:ext uri="{FF2B5EF4-FFF2-40B4-BE49-F238E27FC236}">
                <a16:creationId xmlns:a16="http://schemas.microsoft.com/office/drawing/2014/main" id="{7F32128D-11D5-4E48-B024-A00EF0F9552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7FBF03FD-D080-4F88-8C2B-0759A5DB2A19}"/>
              </a:ext>
            </a:extLst>
          </p:cNvPr>
          <p:cNvSpPr>
            <a:spLocks noGrp="1"/>
          </p:cNvSpPr>
          <p:nvPr>
            <p:ph type="dt" sz="half" idx="10"/>
          </p:nvPr>
        </p:nvSpPr>
        <p:spPr/>
        <p:txBody>
          <a:bodyPr/>
          <a:lstStyle/>
          <a:p>
            <a:fld id="{F4D30D20-C709-4C14-8541-DC0D7CCF4FA8}" type="datetimeFigureOut">
              <a:rPr lang="en-US" smtClean="0"/>
              <a:t>2/1/25</a:t>
            </a:fld>
            <a:endParaRPr lang="en-US"/>
          </a:p>
        </p:txBody>
      </p:sp>
      <p:sp>
        <p:nvSpPr>
          <p:cNvPr id="6" name="Marcador de pie de página 5">
            <a:extLst>
              <a:ext uri="{FF2B5EF4-FFF2-40B4-BE49-F238E27FC236}">
                <a16:creationId xmlns:a16="http://schemas.microsoft.com/office/drawing/2014/main" id="{82CC3ECA-C134-4868-81DD-3F9B96957F6F}"/>
              </a:ext>
            </a:extLst>
          </p:cNvPr>
          <p:cNvSpPr>
            <a:spLocks noGrp="1"/>
          </p:cNvSpPr>
          <p:nvPr>
            <p:ph type="ftr" sz="quarter" idx="11"/>
          </p:nvPr>
        </p:nvSpPr>
        <p:spPr/>
        <p:txBody>
          <a:bodyPr/>
          <a:lstStyle/>
          <a:p>
            <a:endParaRPr lang="en-US"/>
          </a:p>
        </p:txBody>
      </p:sp>
      <p:sp>
        <p:nvSpPr>
          <p:cNvPr id="7" name="Marcador de número de diapositiva 6">
            <a:extLst>
              <a:ext uri="{FF2B5EF4-FFF2-40B4-BE49-F238E27FC236}">
                <a16:creationId xmlns:a16="http://schemas.microsoft.com/office/drawing/2014/main" id="{3D747F33-0064-44A2-9588-D865CC77EC36}"/>
              </a:ext>
            </a:extLst>
          </p:cNvPr>
          <p:cNvSpPr>
            <a:spLocks noGrp="1"/>
          </p:cNvSpPr>
          <p:nvPr>
            <p:ph type="sldNum" sz="quarter" idx="12"/>
          </p:nvPr>
        </p:nvSpPr>
        <p:spPr/>
        <p:txBody>
          <a:bodyPr/>
          <a:lstStyle/>
          <a:p>
            <a:fld id="{8E809D1C-A5A8-4073-A9E0-18BD23044E5B}" type="slidenum">
              <a:rPr lang="en-US" smtClean="0"/>
              <a:t>‹#›</a:t>
            </a:fld>
            <a:endParaRPr lang="en-US"/>
          </a:p>
        </p:txBody>
      </p:sp>
    </p:spTree>
    <p:extLst>
      <p:ext uri="{BB962C8B-B14F-4D97-AF65-F5344CB8AC3E}">
        <p14:creationId xmlns:p14="http://schemas.microsoft.com/office/powerpoint/2010/main" val="34439619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4B51B965-28AA-4781-9834-33AF880CD36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a:p>
        </p:txBody>
      </p:sp>
      <p:sp>
        <p:nvSpPr>
          <p:cNvPr id="3" name="Marcador de texto 2">
            <a:extLst>
              <a:ext uri="{FF2B5EF4-FFF2-40B4-BE49-F238E27FC236}">
                <a16:creationId xmlns:a16="http://schemas.microsoft.com/office/drawing/2014/main" id="{2B991FC1-6D8D-452F-B457-41C7AF81A65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fecha 3">
            <a:extLst>
              <a:ext uri="{FF2B5EF4-FFF2-40B4-BE49-F238E27FC236}">
                <a16:creationId xmlns:a16="http://schemas.microsoft.com/office/drawing/2014/main" id="{A1C477EE-C004-44B1-8545-FCCB4174983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D30D20-C709-4C14-8541-DC0D7CCF4FA8}" type="datetimeFigureOut">
              <a:rPr lang="en-US" smtClean="0"/>
              <a:t>2/1/25</a:t>
            </a:fld>
            <a:endParaRPr lang="en-US"/>
          </a:p>
        </p:txBody>
      </p:sp>
      <p:sp>
        <p:nvSpPr>
          <p:cNvPr id="5" name="Marcador de pie de página 4">
            <a:extLst>
              <a:ext uri="{FF2B5EF4-FFF2-40B4-BE49-F238E27FC236}">
                <a16:creationId xmlns:a16="http://schemas.microsoft.com/office/drawing/2014/main" id="{608846C8-E6BE-45C1-A628-D2722372667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Marcador de número de diapositiva 5">
            <a:extLst>
              <a:ext uri="{FF2B5EF4-FFF2-40B4-BE49-F238E27FC236}">
                <a16:creationId xmlns:a16="http://schemas.microsoft.com/office/drawing/2014/main" id="{FBE9E206-2FAE-4C5A-8730-727AE01C4B5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809D1C-A5A8-4073-A9E0-18BD23044E5B}" type="slidenum">
              <a:rPr lang="en-US" smtClean="0"/>
              <a:t>‹#›</a:t>
            </a:fld>
            <a:endParaRPr lang="en-US"/>
          </a:p>
        </p:txBody>
      </p:sp>
    </p:spTree>
    <p:extLst>
      <p:ext uri="{BB962C8B-B14F-4D97-AF65-F5344CB8AC3E}">
        <p14:creationId xmlns:p14="http://schemas.microsoft.com/office/powerpoint/2010/main" val="34096445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alpha val="96000"/>
          </a:schemeClr>
        </a:solidFill>
        <a:effectLst/>
      </p:bgPr>
    </p:bg>
    <p:spTree>
      <p:nvGrpSpPr>
        <p:cNvPr id="1" name=""/>
        <p:cNvGrpSpPr/>
        <p:nvPr/>
      </p:nvGrpSpPr>
      <p:grpSpPr>
        <a:xfrm>
          <a:off x="0" y="0"/>
          <a:ext cx="0" cy="0"/>
          <a:chOff x="0" y="0"/>
          <a:chExt cx="0" cy="0"/>
        </a:xfrm>
      </p:grpSpPr>
      <p:pic>
        <p:nvPicPr>
          <p:cNvPr id="3" name="Picture 2" descr="Linie Vektor abstrakten Hintergrund - Download Kostenlos Vector ...">
            <a:extLst>
              <a:ext uri="{FF2B5EF4-FFF2-40B4-BE49-F238E27FC236}">
                <a16:creationId xmlns:a16="http://schemas.microsoft.com/office/drawing/2014/main" id="{C2FCED8C-4BC7-4C4C-B0EC-EE465F652F5E}"/>
              </a:ext>
            </a:extLst>
          </p:cNvPr>
          <p:cNvPicPr>
            <a:picLocks noChangeAspect="1" noChangeArrowheads="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9509" y="615908"/>
            <a:ext cx="12049760" cy="623696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1">
            <a:extLst>
              <a:ext uri="{FF2B5EF4-FFF2-40B4-BE49-F238E27FC236}">
                <a16:creationId xmlns:a16="http://schemas.microsoft.com/office/drawing/2014/main" id="{E750DC3C-BC0C-46D7-8CA7-6AF2346DD297}"/>
              </a:ext>
            </a:extLst>
          </p:cNvPr>
          <p:cNvPicPr/>
          <p:nvPr/>
        </p:nvPicPr>
        <p:blipFill>
          <a:blip r:embed="rId3">
            <a:alphaModFix amt="55000"/>
            <a:extLst>
              <a:ext uri="{28A0092B-C50C-407E-A947-70E740481C1C}">
                <a14:useLocalDpi xmlns:a14="http://schemas.microsoft.com/office/drawing/2010/main" val="0"/>
              </a:ext>
            </a:extLst>
          </a:blip>
          <a:stretch>
            <a:fillRect/>
          </a:stretch>
        </p:blipFill>
        <p:spPr>
          <a:xfrm>
            <a:off x="401320" y="225107"/>
            <a:ext cx="1381760" cy="1380173"/>
          </a:xfrm>
          <a:prstGeom prst="rect">
            <a:avLst/>
          </a:prstGeom>
        </p:spPr>
      </p:pic>
      <p:sp>
        <p:nvSpPr>
          <p:cNvPr id="2" name="Rectángulo 1">
            <a:extLst>
              <a:ext uri="{FF2B5EF4-FFF2-40B4-BE49-F238E27FC236}">
                <a16:creationId xmlns:a16="http://schemas.microsoft.com/office/drawing/2014/main" id="{8CD27126-BFBD-4375-91F5-200D3AB82D30}"/>
              </a:ext>
            </a:extLst>
          </p:cNvPr>
          <p:cNvSpPr/>
          <p:nvPr/>
        </p:nvSpPr>
        <p:spPr>
          <a:xfrm>
            <a:off x="1965531" y="555361"/>
            <a:ext cx="3978069" cy="5139869"/>
          </a:xfrm>
          <a:prstGeom prst="rect">
            <a:avLst/>
          </a:prstGeom>
          <a:noFill/>
        </p:spPr>
        <p:txBody>
          <a:bodyPr wrap="square" rtlCol="0">
            <a:spAutoFit/>
          </a:bodyPr>
          <a:lstStyle/>
          <a:p>
            <a:pPr>
              <a:spcBef>
                <a:spcPts val="600"/>
              </a:spcBef>
            </a:pPr>
            <a:r>
              <a:rPr lang="es-ES_tradnl" sz="3600" b="1" dirty="0">
                <a:latin typeface="Calibri Light" panose="020F0302020204030204" pitchFamily="34" charset="0"/>
                <a:cs typeface="Calibri Light" panose="020F0302020204030204" pitchFamily="34" charset="0"/>
              </a:rPr>
              <a:t>Unidos en Oración </a:t>
            </a:r>
            <a:r>
              <a:rPr lang="es-ES_tradnl" sz="3600" b="1" dirty="0" err="1">
                <a:latin typeface="Calibri Light" panose="020F0302020204030204" pitchFamily="34" charset="0"/>
                <a:cs typeface="Calibri Light" panose="020F0302020204030204" pitchFamily="34" charset="0"/>
              </a:rPr>
              <a:t>Centrante</a:t>
            </a:r>
            <a:endParaRPr lang="es-ES_tradnl" sz="3600" b="1" dirty="0">
              <a:latin typeface="Calibri Light" panose="020F0302020204030204" pitchFamily="34" charset="0"/>
              <a:cs typeface="Calibri Light" panose="020F0302020204030204" pitchFamily="34" charset="0"/>
            </a:endParaRPr>
          </a:p>
          <a:p>
            <a:pPr>
              <a:spcBef>
                <a:spcPts val="600"/>
              </a:spcBef>
            </a:pPr>
            <a:endParaRPr lang="en-US" sz="3600" b="1" dirty="0">
              <a:latin typeface="Calibri Light" panose="020F0302020204030204" pitchFamily="34" charset="0"/>
              <a:cs typeface="Calibri Light" panose="020F0302020204030204" pitchFamily="34" charset="0"/>
            </a:endParaRPr>
          </a:p>
          <a:p>
            <a:pPr>
              <a:spcBef>
                <a:spcPts val="600"/>
              </a:spcBef>
            </a:pPr>
            <a:r>
              <a:rPr lang="en-US" sz="3600" b="1" dirty="0">
                <a:latin typeface="Calibri Light" panose="020F0302020204030204" pitchFamily="34" charset="0"/>
                <a:cs typeface="Calibri Light" panose="020F0302020204030204" pitchFamily="34" charset="0"/>
              </a:rPr>
              <a:t>1 </a:t>
            </a:r>
            <a:r>
              <a:rPr lang="en-US" sz="3600" b="1" dirty="0" err="1">
                <a:latin typeface="Calibri Light" panose="020F0302020204030204" pitchFamily="34" charset="0"/>
                <a:cs typeface="Calibri Light" panose="020F0302020204030204" pitchFamily="34" charset="0"/>
              </a:rPr>
              <a:t>febrero</a:t>
            </a:r>
            <a:r>
              <a:rPr lang="en-US" sz="3600" b="1" dirty="0">
                <a:latin typeface="Calibri Light" panose="020F0302020204030204" pitchFamily="34" charset="0"/>
                <a:cs typeface="Calibri Light" panose="020F0302020204030204" pitchFamily="34" charset="0"/>
              </a:rPr>
              <a:t> 2025</a:t>
            </a:r>
            <a:endParaRPr lang="pt-BR" sz="2400" b="1" dirty="0">
              <a:latin typeface="Calibri Light" panose="020F0302020204030204" pitchFamily="34" charset="0"/>
              <a:cs typeface="Calibri Light" panose="020F0302020204030204" pitchFamily="34" charset="0"/>
            </a:endParaRPr>
          </a:p>
          <a:p>
            <a:pPr>
              <a:spcBef>
                <a:spcPts val="600"/>
              </a:spcBef>
            </a:pPr>
            <a:endParaRPr lang="pt-BR" sz="2400" i="1" dirty="0">
              <a:latin typeface="Calibri Light" panose="020F0302020204030204" pitchFamily="34" charset="0"/>
              <a:cs typeface="Calibri Light" panose="020F0302020204030204" pitchFamily="34" charset="0"/>
            </a:endParaRPr>
          </a:p>
          <a:p>
            <a:pPr>
              <a:spcBef>
                <a:spcPts val="600"/>
              </a:spcBef>
            </a:pPr>
            <a:endParaRPr lang="pt-BR" sz="2400" i="1" dirty="0">
              <a:latin typeface="Calibri Light" panose="020F0302020204030204" pitchFamily="34" charset="0"/>
              <a:cs typeface="Calibri Light" panose="020F0302020204030204" pitchFamily="34" charset="0"/>
            </a:endParaRPr>
          </a:p>
          <a:p>
            <a:pPr>
              <a:spcBef>
                <a:spcPts val="600"/>
              </a:spcBef>
            </a:pPr>
            <a:endParaRPr lang="pt-BR" sz="2400" i="1" dirty="0">
              <a:latin typeface="Calibri Light" panose="020F0302020204030204" pitchFamily="34" charset="0"/>
              <a:cs typeface="Calibri Light" panose="020F0302020204030204" pitchFamily="34" charset="0"/>
            </a:endParaRPr>
          </a:p>
          <a:p>
            <a:pPr>
              <a:spcBef>
                <a:spcPts val="600"/>
              </a:spcBef>
            </a:pPr>
            <a:endParaRPr lang="pt-BR" sz="2400" i="1" dirty="0">
              <a:latin typeface="Calibri Light" panose="020F0302020204030204" pitchFamily="34" charset="0"/>
              <a:cs typeface="Calibri Light" panose="020F0302020204030204" pitchFamily="34" charset="0"/>
            </a:endParaRPr>
          </a:p>
          <a:p>
            <a:pPr>
              <a:spcBef>
                <a:spcPts val="600"/>
              </a:spcBef>
            </a:pPr>
            <a:endParaRPr lang="pt-BR" sz="2400" i="1" dirty="0">
              <a:latin typeface="Calibri Light" panose="020F0302020204030204" pitchFamily="34" charset="0"/>
              <a:cs typeface="Calibri Light" panose="020F0302020204030204" pitchFamily="34" charset="0"/>
            </a:endParaRPr>
          </a:p>
          <a:p>
            <a:pPr>
              <a:spcBef>
                <a:spcPts val="600"/>
              </a:spcBef>
            </a:pPr>
            <a:endParaRPr lang="pt-BR" sz="2400" i="1" dirty="0">
              <a:latin typeface="Calibri Light" panose="020F0302020204030204" pitchFamily="34" charset="0"/>
              <a:cs typeface="Calibri Light" panose="020F0302020204030204" pitchFamily="34" charset="0"/>
            </a:endParaRPr>
          </a:p>
        </p:txBody>
      </p:sp>
      <p:sp>
        <p:nvSpPr>
          <p:cNvPr id="7" name="AutoShape 2" descr="Sirve este imagen? Me hace pensar en el ancho de la mano, como dice el pasaje">
            <a:extLst>
              <a:ext uri="{FF2B5EF4-FFF2-40B4-BE49-F238E27FC236}">
                <a16:creationId xmlns:a16="http://schemas.microsoft.com/office/drawing/2014/main" id="{AED51269-817E-40E7-8036-44EB85B80456}"/>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10" name="CuadroTexto 9">
            <a:extLst>
              <a:ext uri="{FF2B5EF4-FFF2-40B4-BE49-F238E27FC236}">
                <a16:creationId xmlns:a16="http://schemas.microsoft.com/office/drawing/2014/main" id="{EE163282-813F-44E6-A248-7A6E69759050}"/>
              </a:ext>
            </a:extLst>
          </p:cNvPr>
          <p:cNvSpPr txBox="1"/>
          <p:nvPr/>
        </p:nvSpPr>
        <p:spPr>
          <a:xfrm>
            <a:off x="8447316" y="6226353"/>
            <a:ext cx="3444235" cy="276999"/>
          </a:xfrm>
          <a:prstGeom prst="rect">
            <a:avLst/>
          </a:prstGeom>
          <a:noFill/>
        </p:spPr>
        <p:txBody>
          <a:bodyPr wrap="square">
            <a:spAutoFit/>
          </a:bodyPr>
          <a:lstStyle/>
          <a:p>
            <a:pPr algn="r"/>
            <a:r>
              <a:rPr lang="en-US" sz="1200" dirty="0"/>
              <a:t>http://www.ctksb.org/what-we-do</a:t>
            </a:r>
          </a:p>
        </p:txBody>
      </p:sp>
      <p:pic>
        <p:nvPicPr>
          <p:cNvPr id="1026" name="Picture 2" descr="Core Values — Christ the King">
            <a:extLst>
              <a:ext uri="{FF2B5EF4-FFF2-40B4-BE49-F238E27FC236}">
                <a16:creationId xmlns:a16="http://schemas.microsoft.com/office/drawing/2014/main" id="{246213C5-22AC-5B82-F021-5D466F666BD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47317" y="417434"/>
            <a:ext cx="3317557" cy="57557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88616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9E2DC4-D116-A82C-332D-771DF84737BE}"/>
            </a:ext>
          </a:extLst>
        </p:cNvPr>
        <p:cNvGrpSpPr/>
        <p:nvPr/>
      </p:nvGrpSpPr>
      <p:grpSpPr>
        <a:xfrm>
          <a:off x="0" y="0"/>
          <a:ext cx="0" cy="0"/>
          <a:chOff x="0" y="0"/>
          <a:chExt cx="0" cy="0"/>
        </a:xfrm>
      </p:grpSpPr>
      <p:pic>
        <p:nvPicPr>
          <p:cNvPr id="4" name="Picture 1">
            <a:extLst>
              <a:ext uri="{FF2B5EF4-FFF2-40B4-BE49-F238E27FC236}">
                <a16:creationId xmlns:a16="http://schemas.microsoft.com/office/drawing/2014/main" id="{B3C48E7C-CB08-9AB6-CEE1-D3BB50CA561B}"/>
              </a:ext>
            </a:extLst>
          </p:cNvPr>
          <p:cNvPicPr/>
          <p:nvPr/>
        </p:nvPicPr>
        <p:blipFill>
          <a:blip r:embed="rId2">
            <a:alphaModFix amt="55000"/>
            <a:extLst>
              <a:ext uri="{28A0092B-C50C-407E-A947-70E740481C1C}">
                <a14:useLocalDpi xmlns:a14="http://schemas.microsoft.com/office/drawing/2010/main" val="0"/>
              </a:ext>
            </a:extLst>
          </a:blip>
          <a:stretch>
            <a:fillRect/>
          </a:stretch>
        </p:blipFill>
        <p:spPr>
          <a:xfrm>
            <a:off x="263577" y="0"/>
            <a:ext cx="1381760" cy="1380173"/>
          </a:xfrm>
          <a:prstGeom prst="rect">
            <a:avLst/>
          </a:prstGeom>
        </p:spPr>
      </p:pic>
      <p:sp>
        <p:nvSpPr>
          <p:cNvPr id="7" name="AutoShape 2" descr="Sirve este imagen? Me hace pensar en el ancho de la mano, como dice el pasaje">
            <a:extLst>
              <a:ext uri="{FF2B5EF4-FFF2-40B4-BE49-F238E27FC236}">
                <a16:creationId xmlns:a16="http://schemas.microsoft.com/office/drawing/2014/main" id="{3BE15667-1E62-0E14-DB0E-3AB61735BDB7}"/>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6" name="CuadroTexto 5">
            <a:extLst>
              <a:ext uri="{FF2B5EF4-FFF2-40B4-BE49-F238E27FC236}">
                <a16:creationId xmlns:a16="http://schemas.microsoft.com/office/drawing/2014/main" id="{DA2323D4-C96D-83B3-1756-022553EF90D6}"/>
              </a:ext>
            </a:extLst>
          </p:cNvPr>
          <p:cNvSpPr txBox="1"/>
          <p:nvPr/>
        </p:nvSpPr>
        <p:spPr>
          <a:xfrm>
            <a:off x="8447316" y="6226353"/>
            <a:ext cx="3444235" cy="276999"/>
          </a:xfrm>
          <a:prstGeom prst="rect">
            <a:avLst/>
          </a:prstGeom>
          <a:noFill/>
        </p:spPr>
        <p:txBody>
          <a:bodyPr wrap="square">
            <a:spAutoFit/>
          </a:bodyPr>
          <a:lstStyle/>
          <a:p>
            <a:pPr algn="r"/>
            <a:r>
              <a:rPr lang="en-US" sz="1200" dirty="0"/>
              <a:t>http://www.ctksb.org/what-we-do</a:t>
            </a:r>
          </a:p>
        </p:txBody>
      </p:sp>
      <p:pic>
        <p:nvPicPr>
          <p:cNvPr id="8" name="Picture 2" descr="Core Values — Christ the King">
            <a:extLst>
              <a:ext uri="{FF2B5EF4-FFF2-40B4-BE49-F238E27FC236}">
                <a16:creationId xmlns:a16="http://schemas.microsoft.com/office/drawing/2014/main" id="{11A136B0-BE02-52D9-BD56-267D3F68F1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47317" y="417434"/>
            <a:ext cx="3317557" cy="5755762"/>
          </a:xfrm>
          <a:prstGeom prst="rect">
            <a:avLst/>
          </a:prstGeom>
          <a:noFill/>
          <a:extLst>
            <a:ext uri="{909E8E84-426E-40DD-AFC4-6F175D3DCCD1}">
              <a14:hiddenFill xmlns:a14="http://schemas.microsoft.com/office/drawing/2010/main">
                <a:solidFill>
                  <a:srgbClr val="FFFFFF"/>
                </a:solidFill>
              </a14:hiddenFill>
            </a:ext>
          </a:extLst>
        </p:spPr>
      </p:pic>
      <p:sp>
        <p:nvSpPr>
          <p:cNvPr id="2" name="Rectángulo 1">
            <a:extLst>
              <a:ext uri="{FF2B5EF4-FFF2-40B4-BE49-F238E27FC236}">
                <a16:creationId xmlns:a16="http://schemas.microsoft.com/office/drawing/2014/main" id="{8E6D9019-FB5E-A553-80DF-BB2CE049653B}"/>
              </a:ext>
            </a:extLst>
          </p:cNvPr>
          <p:cNvSpPr/>
          <p:nvPr/>
        </p:nvSpPr>
        <p:spPr>
          <a:xfrm>
            <a:off x="427126" y="354648"/>
            <a:ext cx="7790861" cy="4678204"/>
          </a:xfrm>
          <a:prstGeom prst="rect">
            <a:avLst/>
          </a:prstGeom>
          <a:noFill/>
        </p:spPr>
        <p:txBody>
          <a:bodyPr wrap="square" rtlCol="0">
            <a:spAutoFit/>
          </a:bodyPr>
          <a:lstStyle/>
          <a:p>
            <a:pPr>
              <a:spcBef>
                <a:spcPts val="600"/>
              </a:spcBef>
            </a:pPr>
            <a:r>
              <a:rPr lang="es-AR" sz="2800" i="1" dirty="0">
                <a:latin typeface="Calibri Light" panose="020F0302020204030204" pitchFamily="34" charset="0"/>
                <a:cs typeface="Calibri Light" panose="020F0302020204030204" pitchFamily="34" charset="0"/>
              </a:rPr>
              <a:t>	</a:t>
            </a:r>
            <a:r>
              <a:rPr lang="pt-BR" sz="2800" i="1" dirty="0">
                <a:latin typeface="Calibri Light" panose="020F0302020204030204" pitchFamily="34" charset="0"/>
                <a:cs typeface="Calibri Light" panose="020F0302020204030204" pitchFamily="34" charset="0"/>
              </a:rPr>
              <a:t>Leitura diária, Febrero 13</a:t>
            </a:r>
            <a:endParaRPr lang="pt-BR" sz="2200" i="1" dirty="0">
              <a:latin typeface="Calibri Light" panose="020F0302020204030204" pitchFamily="34" charset="0"/>
              <a:cs typeface="Calibri Light" panose="020F0302020204030204" pitchFamily="34" charset="0"/>
            </a:endParaRPr>
          </a:p>
          <a:p>
            <a:endParaRPr lang="es-ES_tradnl" noProof="0" dirty="0">
              <a:effectLst/>
              <a:latin typeface="Helvetica" pitchFamily="2" charset="0"/>
            </a:endParaRPr>
          </a:p>
          <a:p>
            <a:endParaRPr lang="es-ES_tradnl" noProof="0" dirty="0">
              <a:effectLst/>
              <a:latin typeface="Helvetica" pitchFamily="2" charset="0"/>
            </a:endParaRPr>
          </a:p>
          <a:p>
            <a:r>
              <a:rPr lang="en-US" dirty="0" err="1">
                <a:effectLst/>
                <a:latin typeface="Helvetica" pitchFamily="2" charset="0"/>
              </a:rPr>
              <a:t>Desde</a:t>
            </a:r>
            <a:r>
              <a:rPr lang="en-US" dirty="0">
                <a:effectLst/>
                <a:latin typeface="Helvetica" pitchFamily="2" charset="0"/>
              </a:rPr>
              <a:t> que a </a:t>
            </a:r>
            <a:r>
              <a:rPr lang="en-US" dirty="0" err="1">
                <a:effectLst/>
                <a:latin typeface="Helvetica" pitchFamily="2" charset="0"/>
              </a:rPr>
              <a:t>presença</a:t>
            </a:r>
            <a:r>
              <a:rPr lang="en-US" dirty="0">
                <a:effectLst/>
                <a:latin typeface="Helvetica" pitchFamily="2" charset="0"/>
              </a:rPr>
              <a:t> de Deus se </a:t>
            </a:r>
            <a:r>
              <a:rPr lang="en-US" dirty="0" err="1">
                <a:effectLst/>
                <a:latin typeface="Helvetica" pitchFamily="2" charset="0"/>
              </a:rPr>
              <a:t>torna</a:t>
            </a:r>
            <a:r>
              <a:rPr lang="en-US" dirty="0">
                <a:effectLst/>
                <a:latin typeface="Helvetica" pitchFamily="2" charset="0"/>
              </a:rPr>
              <a:t> </a:t>
            </a:r>
            <a:r>
              <a:rPr lang="en-US" dirty="0" err="1">
                <a:effectLst/>
                <a:latin typeface="Helvetica" pitchFamily="2" charset="0"/>
              </a:rPr>
              <a:t>parte</a:t>
            </a:r>
            <a:r>
              <a:rPr lang="en-US" dirty="0">
                <a:effectLst/>
                <a:latin typeface="Helvetica" pitchFamily="2" charset="0"/>
              </a:rPr>
              <a:t> </a:t>
            </a:r>
            <a:r>
              <a:rPr lang="en-US" dirty="0" err="1">
                <a:effectLst/>
                <a:latin typeface="Helvetica" pitchFamily="2" charset="0"/>
              </a:rPr>
              <a:t>permanente</a:t>
            </a:r>
            <a:endParaRPr lang="en-US" dirty="0">
              <a:effectLst/>
              <a:latin typeface="Helvetica" pitchFamily="2" charset="0"/>
            </a:endParaRPr>
          </a:p>
          <a:p>
            <a:r>
              <a:rPr lang="en-US" dirty="0">
                <a:effectLst/>
                <a:latin typeface="Helvetica" pitchFamily="2" charset="0"/>
              </a:rPr>
              <a:t>da </a:t>
            </a:r>
            <a:r>
              <a:rPr lang="en-US" dirty="0" err="1">
                <a:effectLst/>
                <a:latin typeface="Helvetica" pitchFamily="2" charset="0"/>
              </a:rPr>
              <a:t>vida</a:t>
            </a:r>
            <a:r>
              <a:rPr lang="en-US" dirty="0">
                <a:effectLst/>
                <a:latin typeface="Helvetica" pitchFamily="2" charset="0"/>
              </a:rPr>
              <a:t> </a:t>
            </a:r>
            <a:r>
              <a:rPr lang="en-US" dirty="0" err="1">
                <a:effectLst/>
                <a:latin typeface="Helvetica" pitchFamily="2" charset="0"/>
              </a:rPr>
              <a:t>diária</a:t>
            </a:r>
            <a:r>
              <a:rPr lang="en-US" dirty="0">
                <a:effectLst/>
                <a:latin typeface="Helvetica" pitchFamily="2" charset="0"/>
              </a:rPr>
              <a:t>, </a:t>
            </a:r>
            <a:r>
              <a:rPr lang="en-US" dirty="0" err="1">
                <a:effectLst/>
                <a:latin typeface="Helvetica" pitchFamily="2" charset="0"/>
              </a:rPr>
              <a:t>há</a:t>
            </a:r>
            <a:r>
              <a:rPr lang="en-US" dirty="0">
                <a:effectLst/>
                <a:latin typeface="Helvetica" pitchFamily="2" charset="0"/>
              </a:rPr>
              <a:t> </a:t>
            </a:r>
            <a:r>
              <a:rPr lang="en-US" dirty="0" err="1">
                <a:effectLst/>
                <a:latin typeface="Helvetica" pitchFamily="2" charset="0"/>
              </a:rPr>
              <a:t>uma</a:t>
            </a:r>
            <a:r>
              <a:rPr lang="en-US" dirty="0">
                <a:effectLst/>
                <a:latin typeface="Helvetica" pitchFamily="2" charset="0"/>
              </a:rPr>
              <a:t> </a:t>
            </a:r>
            <a:r>
              <a:rPr lang="en-US" dirty="0" err="1">
                <a:effectLst/>
                <a:latin typeface="Helvetica" pitchFamily="2" charset="0"/>
              </a:rPr>
              <a:t>sensação</a:t>
            </a:r>
            <a:r>
              <a:rPr lang="en-US" dirty="0">
                <a:effectLst/>
                <a:latin typeface="Helvetica" pitchFamily="2" charset="0"/>
              </a:rPr>
              <a:t> de amplitude </a:t>
            </a:r>
            <a:r>
              <a:rPr lang="en-US" dirty="0" err="1">
                <a:effectLst/>
                <a:latin typeface="Helvetica" pitchFamily="2" charset="0"/>
              </a:rPr>
              <a:t>em</a:t>
            </a:r>
            <a:r>
              <a:rPr lang="en-US" dirty="0">
                <a:effectLst/>
                <a:latin typeface="Helvetica" pitchFamily="2" charset="0"/>
              </a:rPr>
              <a:t> </a:t>
            </a:r>
            <a:r>
              <a:rPr lang="en-US" dirty="0" err="1">
                <a:effectLst/>
                <a:latin typeface="Helvetica" pitchFamily="2" charset="0"/>
              </a:rPr>
              <a:t>meio</a:t>
            </a:r>
            <a:r>
              <a:rPr lang="en-US" dirty="0">
                <a:effectLst/>
                <a:latin typeface="Helvetica" pitchFamily="2" charset="0"/>
              </a:rPr>
              <a:t> a</a:t>
            </a:r>
          </a:p>
          <a:p>
            <a:r>
              <a:rPr lang="en-US" dirty="0" err="1">
                <a:effectLst/>
                <a:latin typeface="Helvetica" pitchFamily="2" charset="0"/>
              </a:rPr>
              <a:t>todas</a:t>
            </a:r>
            <a:r>
              <a:rPr lang="en-US" dirty="0">
                <a:effectLst/>
                <a:latin typeface="Helvetica" pitchFamily="2" charset="0"/>
              </a:rPr>
              <a:t> as </a:t>
            </a:r>
            <a:r>
              <a:rPr lang="en-US" dirty="0" err="1">
                <a:effectLst/>
                <a:latin typeface="Helvetica" pitchFamily="2" charset="0"/>
              </a:rPr>
              <a:t>nossas</a:t>
            </a:r>
            <a:r>
              <a:rPr lang="en-US" dirty="0">
                <a:effectLst/>
                <a:latin typeface="Helvetica" pitchFamily="2" charset="0"/>
              </a:rPr>
              <a:t> </a:t>
            </a:r>
            <a:r>
              <a:rPr lang="en-US" dirty="0" err="1">
                <a:effectLst/>
                <a:latin typeface="Helvetica" pitchFamily="2" charset="0"/>
              </a:rPr>
              <a:t>atividades</a:t>
            </a:r>
            <a:r>
              <a:rPr lang="en-US" dirty="0">
                <a:effectLst/>
                <a:latin typeface="Helvetica" pitchFamily="2" charset="0"/>
              </a:rPr>
              <a:t>. </a:t>
            </a:r>
            <a:r>
              <a:rPr lang="en-US" dirty="0" err="1">
                <a:effectLst/>
                <a:latin typeface="Helvetica" pitchFamily="2" charset="0"/>
              </a:rPr>
              <a:t>Quando</a:t>
            </a:r>
            <a:r>
              <a:rPr lang="en-US" dirty="0">
                <a:effectLst/>
                <a:latin typeface="Helvetica" pitchFamily="2" charset="0"/>
              </a:rPr>
              <a:t> </a:t>
            </a:r>
            <a:r>
              <a:rPr lang="en-US" dirty="0" err="1">
                <a:effectLst/>
                <a:latin typeface="Helvetica" pitchFamily="2" charset="0"/>
              </a:rPr>
              <a:t>surgem</a:t>
            </a:r>
            <a:r>
              <a:rPr lang="en-US" dirty="0">
                <a:effectLst/>
                <a:latin typeface="Helvetica" pitchFamily="2" charset="0"/>
              </a:rPr>
              <a:t> as </a:t>
            </a:r>
            <a:r>
              <a:rPr lang="en-US" dirty="0" err="1">
                <a:effectLst/>
                <a:latin typeface="Helvetica" pitchFamily="2" charset="0"/>
              </a:rPr>
              <a:t>dificuldades</a:t>
            </a:r>
            <a:endParaRPr lang="en-US" dirty="0">
              <a:effectLst/>
              <a:latin typeface="Helvetica" pitchFamily="2" charset="0"/>
            </a:endParaRPr>
          </a:p>
          <a:p>
            <a:r>
              <a:rPr lang="en-US" dirty="0" err="1">
                <a:effectLst/>
                <a:latin typeface="Helvetica" pitchFamily="2" charset="0"/>
              </a:rPr>
              <a:t>provocadas</a:t>
            </a:r>
            <a:r>
              <a:rPr lang="en-US" dirty="0">
                <a:effectLst/>
                <a:latin typeface="Helvetica" pitchFamily="2" charset="0"/>
              </a:rPr>
              <a:t> </a:t>
            </a:r>
            <a:r>
              <a:rPr lang="en-US" dirty="0" err="1">
                <a:effectLst/>
                <a:latin typeface="Helvetica" pitchFamily="2" charset="0"/>
              </a:rPr>
              <a:t>pelos</a:t>
            </a:r>
            <a:r>
              <a:rPr lang="en-US" dirty="0">
                <a:effectLst/>
                <a:latin typeface="Helvetica" pitchFamily="2" charset="0"/>
              </a:rPr>
              <a:t> </a:t>
            </a:r>
            <a:r>
              <a:rPr lang="en-US" dirty="0" err="1">
                <a:effectLst/>
                <a:latin typeface="Helvetica" pitchFamily="2" charset="0"/>
              </a:rPr>
              <a:t>acontecimentos</a:t>
            </a:r>
            <a:r>
              <a:rPr lang="en-US" dirty="0">
                <a:effectLst/>
                <a:latin typeface="Helvetica" pitchFamily="2" charset="0"/>
              </a:rPr>
              <a:t> </a:t>
            </a:r>
            <a:r>
              <a:rPr lang="en-US" dirty="0" err="1">
                <a:effectLst/>
                <a:latin typeface="Helvetica" pitchFamily="2" charset="0"/>
              </a:rPr>
              <a:t>ou</a:t>
            </a:r>
            <a:r>
              <a:rPr lang="en-US" dirty="0">
                <a:effectLst/>
                <a:latin typeface="Helvetica" pitchFamily="2" charset="0"/>
              </a:rPr>
              <a:t> </a:t>
            </a:r>
            <a:r>
              <a:rPr lang="en-US" dirty="0" err="1">
                <a:effectLst/>
                <a:latin typeface="Helvetica" pitchFamily="2" charset="0"/>
              </a:rPr>
              <a:t>por</a:t>
            </a:r>
            <a:r>
              <a:rPr lang="en-US" dirty="0">
                <a:effectLst/>
                <a:latin typeface="Helvetica" pitchFamily="2" charset="0"/>
              </a:rPr>
              <a:t> </a:t>
            </a:r>
            <a:r>
              <a:rPr lang="en-US" dirty="0" err="1">
                <a:effectLst/>
                <a:latin typeface="Helvetica" pitchFamily="2" charset="0"/>
              </a:rPr>
              <a:t>outras</a:t>
            </a:r>
            <a:endParaRPr lang="en-US" dirty="0">
              <a:effectLst/>
              <a:latin typeface="Helvetica" pitchFamily="2" charset="0"/>
            </a:endParaRPr>
          </a:p>
          <a:p>
            <a:r>
              <a:rPr lang="en-US" dirty="0" err="1">
                <a:effectLst/>
                <a:latin typeface="Helvetica" pitchFamily="2" charset="0"/>
              </a:rPr>
              <a:t>pessoas</a:t>
            </a:r>
            <a:r>
              <a:rPr lang="en-US" dirty="0">
                <a:effectLst/>
                <a:latin typeface="Helvetica" pitchFamily="2" charset="0"/>
              </a:rPr>
              <a:t>, e as </a:t>
            </a:r>
            <a:r>
              <a:rPr lang="en-US" dirty="0" err="1">
                <a:effectLst/>
                <a:latin typeface="Helvetica" pitchFamily="2" charset="0"/>
              </a:rPr>
              <a:t>reações</a:t>
            </a:r>
            <a:r>
              <a:rPr lang="en-US" dirty="0">
                <a:effectLst/>
                <a:latin typeface="Helvetica" pitchFamily="2" charset="0"/>
              </a:rPr>
              <a:t> </a:t>
            </a:r>
            <a:r>
              <a:rPr lang="en-US" dirty="0" err="1">
                <a:effectLst/>
                <a:latin typeface="Helvetica" pitchFamily="2" charset="0"/>
              </a:rPr>
              <a:t>emocionais</a:t>
            </a:r>
            <a:r>
              <a:rPr lang="en-US" dirty="0">
                <a:effectLst/>
                <a:latin typeface="Helvetica" pitchFamily="2" charset="0"/>
              </a:rPr>
              <a:t> </a:t>
            </a:r>
            <a:r>
              <a:rPr lang="en-US" dirty="0" err="1">
                <a:effectLst/>
                <a:latin typeface="Helvetica" pitchFamily="2" charset="0"/>
              </a:rPr>
              <a:t>começam</a:t>
            </a:r>
            <a:r>
              <a:rPr lang="en-US" dirty="0">
                <a:effectLst/>
                <a:latin typeface="Helvetica" pitchFamily="2" charset="0"/>
              </a:rPr>
              <a:t> a </a:t>
            </a:r>
            <a:r>
              <a:rPr lang="en-US" dirty="0" err="1">
                <a:effectLst/>
                <a:latin typeface="Helvetica" pitchFamily="2" charset="0"/>
              </a:rPr>
              <a:t>nos</a:t>
            </a:r>
            <a:r>
              <a:rPr lang="en-US" dirty="0">
                <a:effectLst/>
                <a:latin typeface="Helvetica" pitchFamily="2" charset="0"/>
              </a:rPr>
              <a:t> </a:t>
            </a:r>
            <a:r>
              <a:rPr lang="en-US" dirty="0" err="1">
                <a:effectLst/>
                <a:latin typeface="Helvetica" pitchFamily="2" charset="0"/>
              </a:rPr>
              <a:t>incomodar</a:t>
            </a:r>
            <a:r>
              <a:rPr lang="en-US" dirty="0">
                <a:effectLst/>
                <a:latin typeface="Helvetica" pitchFamily="2" charset="0"/>
              </a:rPr>
              <a:t>,</a:t>
            </a:r>
          </a:p>
          <a:p>
            <a:r>
              <a:rPr lang="en-US" dirty="0" err="1">
                <a:effectLst/>
                <a:latin typeface="Helvetica" pitchFamily="2" charset="0"/>
              </a:rPr>
              <a:t>podemos</a:t>
            </a:r>
            <a:r>
              <a:rPr lang="en-US" dirty="0">
                <a:effectLst/>
                <a:latin typeface="Helvetica" pitchFamily="2" charset="0"/>
              </a:rPr>
              <a:t> </a:t>
            </a:r>
            <a:r>
              <a:rPr lang="en-US" dirty="0" err="1">
                <a:effectLst/>
                <a:latin typeface="Helvetica" pitchFamily="2" charset="0"/>
              </a:rPr>
              <a:t>rodeá</a:t>
            </a:r>
            <a:r>
              <a:rPr lang="en-US" dirty="0">
                <a:effectLst/>
                <a:latin typeface="Helvetica" pitchFamily="2" charset="0"/>
              </a:rPr>
              <a:t>-las com a </a:t>
            </a:r>
            <a:r>
              <a:rPr lang="en-US" dirty="0" err="1">
                <a:effectLst/>
                <a:latin typeface="Helvetica" pitchFamily="2" charset="0"/>
              </a:rPr>
              <a:t>presença</a:t>
            </a:r>
            <a:r>
              <a:rPr lang="en-US" dirty="0">
                <a:effectLst/>
                <a:latin typeface="Helvetica" pitchFamily="2" charset="0"/>
              </a:rPr>
              <a:t> de Deus. Esta</a:t>
            </a:r>
          </a:p>
          <a:p>
            <a:r>
              <a:rPr lang="en-US" dirty="0" err="1">
                <a:effectLst/>
                <a:latin typeface="Helvetica" pitchFamily="2" charset="0"/>
              </a:rPr>
              <a:t>consciência</a:t>
            </a:r>
            <a:r>
              <a:rPr lang="en-US" dirty="0">
                <a:effectLst/>
                <a:latin typeface="Helvetica" pitchFamily="2" charset="0"/>
              </a:rPr>
              <a:t> </a:t>
            </a:r>
            <a:r>
              <a:rPr lang="en-US" dirty="0" err="1">
                <a:effectLst/>
                <a:latin typeface="Helvetica" pitchFamily="2" charset="0"/>
              </a:rPr>
              <a:t>relativiza</a:t>
            </a:r>
            <a:r>
              <a:rPr lang="en-US" dirty="0">
                <a:effectLst/>
                <a:latin typeface="Helvetica" pitchFamily="2" charset="0"/>
              </a:rPr>
              <a:t> a </a:t>
            </a:r>
            <a:r>
              <a:rPr lang="en-US" dirty="0" err="1">
                <a:effectLst/>
                <a:latin typeface="Helvetica" pitchFamily="2" charset="0"/>
              </a:rPr>
              <a:t>importância</a:t>
            </a:r>
            <a:r>
              <a:rPr lang="en-US" dirty="0">
                <a:effectLst/>
                <a:latin typeface="Helvetica" pitchFamily="2" charset="0"/>
              </a:rPr>
              <a:t> da </a:t>
            </a:r>
            <a:r>
              <a:rPr lang="en-US" dirty="0" err="1">
                <a:effectLst/>
                <a:latin typeface="Helvetica" pitchFamily="2" charset="0"/>
              </a:rPr>
              <a:t>compulsão</a:t>
            </a:r>
            <a:r>
              <a:rPr lang="en-US" dirty="0">
                <a:effectLst/>
                <a:latin typeface="Helvetica" pitchFamily="2" charset="0"/>
              </a:rPr>
              <a:t> de </a:t>
            </a:r>
            <a:r>
              <a:rPr lang="en-US" dirty="0" err="1">
                <a:effectLst/>
                <a:latin typeface="Helvetica" pitchFamily="2" charset="0"/>
              </a:rPr>
              <a:t>ter</a:t>
            </a:r>
            <a:endParaRPr lang="en-US" dirty="0">
              <a:effectLst/>
              <a:latin typeface="Helvetica" pitchFamily="2" charset="0"/>
            </a:endParaRPr>
          </a:p>
          <a:p>
            <a:r>
              <a:rPr lang="en-US" dirty="0">
                <a:effectLst/>
                <a:latin typeface="Helvetica" pitchFamily="2" charset="0"/>
              </a:rPr>
              <a:t>de </a:t>
            </a:r>
            <a:r>
              <a:rPr lang="en-US" dirty="0" err="1">
                <a:effectLst/>
                <a:latin typeface="Helvetica" pitchFamily="2" charset="0"/>
              </a:rPr>
              <a:t>fazer</a:t>
            </a:r>
            <a:r>
              <a:rPr lang="en-US" dirty="0">
                <a:effectLst/>
                <a:latin typeface="Helvetica" pitchFamily="2" charset="0"/>
              </a:rPr>
              <a:t> </a:t>
            </a:r>
            <a:r>
              <a:rPr lang="en-US" dirty="0" err="1">
                <a:effectLst/>
                <a:latin typeface="Helvetica" pitchFamily="2" charset="0"/>
              </a:rPr>
              <a:t>alguma</a:t>
            </a:r>
            <a:r>
              <a:rPr lang="en-US" dirty="0">
                <a:effectLst/>
                <a:latin typeface="Helvetica" pitchFamily="2" charset="0"/>
              </a:rPr>
              <a:t> </a:t>
            </a:r>
            <a:r>
              <a:rPr lang="en-US" dirty="0" err="1">
                <a:effectLst/>
                <a:latin typeface="Helvetica" pitchFamily="2" charset="0"/>
              </a:rPr>
              <a:t>coisa</a:t>
            </a:r>
            <a:r>
              <a:rPr lang="en-US" dirty="0">
                <a:effectLst/>
                <a:latin typeface="Helvetica" pitchFamily="2" charset="0"/>
              </a:rPr>
              <a:t> </a:t>
            </a:r>
            <a:r>
              <a:rPr lang="en-US" dirty="0" err="1">
                <a:effectLst/>
                <a:latin typeface="Helvetica" pitchFamily="2" charset="0"/>
              </a:rPr>
              <a:t>em</a:t>
            </a:r>
            <a:r>
              <a:rPr lang="en-US" dirty="0">
                <a:effectLst/>
                <a:latin typeface="Helvetica" pitchFamily="2" charset="0"/>
              </a:rPr>
              <a:t> </a:t>
            </a:r>
            <a:r>
              <a:rPr lang="en-US" dirty="0" err="1">
                <a:effectLst/>
                <a:latin typeface="Helvetica" pitchFamily="2" charset="0"/>
              </a:rPr>
              <a:t>relação</a:t>
            </a:r>
            <a:r>
              <a:rPr lang="en-US" dirty="0">
                <a:effectLst/>
                <a:latin typeface="Helvetica" pitchFamily="2" charset="0"/>
              </a:rPr>
              <a:t> a </a:t>
            </a:r>
            <a:r>
              <a:rPr lang="en-US" dirty="0" err="1">
                <a:effectLst/>
                <a:latin typeface="Helvetica" pitchFamily="2" charset="0"/>
              </a:rPr>
              <a:t>todas</a:t>
            </a:r>
            <a:r>
              <a:rPr lang="en-US" dirty="0">
                <a:effectLst/>
                <a:latin typeface="Helvetica" pitchFamily="2" charset="0"/>
              </a:rPr>
              <a:t> as </a:t>
            </a:r>
            <a:r>
              <a:rPr lang="en-US" dirty="0" err="1">
                <a:effectLst/>
                <a:latin typeface="Helvetica" pitchFamily="2" charset="0"/>
              </a:rPr>
              <a:t>situações</a:t>
            </a:r>
            <a:r>
              <a:rPr lang="en-US" dirty="0">
                <a:effectLst/>
                <a:latin typeface="Helvetica" pitchFamily="2" charset="0"/>
              </a:rPr>
              <a:t>.</a:t>
            </a:r>
          </a:p>
          <a:p>
            <a:r>
              <a:rPr lang="en-US" dirty="0">
                <a:effectLst/>
                <a:latin typeface="Helvetica" pitchFamily="2" charset="0"/>
              </a:rPr>
              <a:t>Sim, </a:t>
            </a:r>
            <a:r>
              <a:rPr lang="en-US" dirty="0" err="1">
                <a:effectLst/>
                <a:latin typeface="Helvetica" pitchFamily="2" charset="0"/>
              </a:rPr>
              <a:t>temos</a:t>
            </a:r>
            <a:r>
              <a:rPr lang="en-US" dirty="0">
                <a:effectLst/>
                <a:latin typeface="Helvetica" pitchFamily="2" charset="0"/>
              </a:rPr>
              <a:t> de responder a </a:t>
            </a:r>
            <a:r>
              <a:rPr lang="en-US" dirty="0" err="1">
                <a:effectLst/>
                <a:latin typeface="Helvetica" pitchFamily="2" charset="0"/>
              </a:rPr>
              <a:t>algumas</a:t>
            </a:r>
            <a:r>
              <a:rPr lang="en-US" dirty="0">
                <a:effectLst/>
                <a:latin typeface="Helvetica" pitchFamily="2" charset="0"/>
              </a:rPr>
              <a:t> </a:t>
            </a:r>
            <a:r>
              <a:rPr lang="en-US" dirty="0" err="1">
                <a:effectLst/>
                <a:latin typeface="Helvetica" pitchFamily="2" charset="0"/>
              </a:rPr>
              <a:t>situações</a:t>
            </a:r>
            <a:r>
              <a:rPr lang="en-US" dirty="0">
                <a:effectLst/>
                <a:latin typeface="Helvetica" pitchFamily="2" charset="0"/>
              </a:rPr>
              <a:t>, mas se o</a:t>
            </a:r>
          </a:p>
          <a:p>
            <a:r>
              <a:rPr lang="en-US" dirty="0" err="1">
                <a:effectLst/>
                <a:latin typeface="Helvetica" pitchFamily="2" charset="0"/>
              </a:rPr>
              <a:t>fazemos</a:t>
            </a:r>
            <a:r>
              <a:rPr lang="en-US" dirty="0">
                <a:effectLst/>
                <a:latin typeface="Helvetica" pitchFamily="2" charset="0"/>
              </a:rPr>
              <a:t> a </a:t>
            </a:r>
            <a:r>
              <a:rPr lang="en-US" dirty="0" err="1">
                <a:effectLst/>
                <a:latin typeface="Helvetica" pitchFamily="2" charset="0"/>
              </a:rPr>
              <a:t>partir</a:t>
            </a:r>
            <a:r>
              <a:rPr lang="en-US" dirty="0">
                <a:effectLst/>
                <a:latin typeface="Helvetica" pitchFamily="2" charset="0"/>
              </a:rPr>
              <a:t> de </a:t>
            </a:r>
            <a:r>
              <a:rPr lang="en-US" dirty="0" err="1">
                <a:effectLst/>
                <a:latin typeface="Helvetica" pitchFamily="2" charset="0"/>
              </a:rPr>
              <a:t>uma</a:t>
            </a:r>
            <a:r>
              <a:rPr lang="en-US" dirty="0">
                <a:effectLst/>
                <a:latin typeface="Helvetica" pitchFamily="2" charset="0"/>
              </a:rPr>
              <a:t> </a:t>
            </a:r>
            <a:r>
              <a:rPr lang="en-US" dirty="0" err="1">
                <a:effectLst/>
                <a:latin typeface="Helvetica" pitchFamily="2" charset="0"/>
              </a:rPr>
              <a:t>motivação</a:t>
            </a:r>
            <a:r>
              <a:rPr lang="en-US" dirty="0">
                <a:effectLst/>
                <a:latin typeface="Helvetica" pitchFamily="2" charset="0"/>
              </a:rPr>
              <a:t> falsa, </a:t>
            </a:r>
            <a:r>
              <a:rPr lang="en-US" dirty="0" err="1">
                <a:effectLst/>
                <a:latin typeface="Helvetica" pitchFamily="2" charset="0"/>
              </a:rPr>
              <a:t>não</a:t>
            </a:r>
            <a:r>
              <a:rPr lang="en-US" dirty="0">
                <a:effectLst/>
                <a:latin typeface="Helvetica" pitchFamily="2" charset="0"/>
              </a:rPr>
              <a:t> </a:t>
            </a:r>
            <a:r>
              <a:rPr lang="en-US" dirty="0" err="1">
                <a:effectLst/>
                <a:latin typeface="Helvetica" pitchFamily="2" charset="0"/>
              </a:rPr>
              <a:t>conseguiremos</a:t>
            </a:r>
            <a:endParaRPr lang="en-US" dirty="0">
              <a:effectLst/>
              <a:latin typeface="Helvetica" pitchFamily="2" charset="0"/>
            </a:endParaRPr>
          </a:p>
          <a:p>
            <a:r>
              <a:rPr lang="en-US" dirty="0">
                <a:effectLst/>
                <a:latin typeface="Helvetica" pitchFamily="2" charset="0"/>
              </a:rPr>
              <a:t>nada. </a:t>
            </a:r>
            <a:r>
              <a:rPr lang="en-US" dirty="0" err="1">
                <a:effectLst/>
                <a:latin typeface="Helvetica" pitchFamily="2" charset="0"/>
              </a:rPr>
              <a:t>Quando</a:t>
            </a:r>
            <a:r>
              <a:rPr lang="en-US" dirty="0">
                <a:effectLst/>
                <a:latin typeface="Helvetica" pitchFamily="2" charset="0"/>
              </a:rPr>
              <a:t> </a:t>
            </a:r>
            <a:r>
              <a:rPr lang="en-US" dirty="0" err="1">
                <a:effectLst/>
                <a:latin typeface="Helvetica" pitchFamily="2" charset="0"/>
              </a:rPr>
              <a:t>agimos</a:t>
            </a:r>
            <a:r>
              <a:rPr lang="en-US" dirty="0">
                <a:effectLst/>
                <a:latin typeface="Helvetica" pitchFamily="2" charset="0"/>
              </a:rPr>
              <a:t> com base </a:t>
            </a:r>
            <a:r>
              <a:rPr lang="en-US" dirty="0" err="1">
                <a:effectLst/>
                <a:latin typeface="Helvetica" pitchFamily="2" charset="0"/>
              </a:rPr>
              <a:t>na</a:t>
            </a:r>
            <a:r>
              <a:rPr lang="en-US" dirty="0">
                <a:effectLst/>
                <a:latin typeface="Helvetica" pitchFamily="2" charset="0"/>
              </a:rPr>
              <a:t> </a:t>
            </a:r>
            <a:r>
              <a:rPr lang="en-US" dirty="0" err="1">
                <a:effectLst/>
                <a:latin typeface="Helvetica" pitchFamily="2" charset="0"/>
              </a:rPr>
              <a:t>convicção</a:t>
            </a:r>
            <a:r>
              <a:rPr lang="en-US" dirty="0">
                <a:effectLst/>
                <a:latin typeface="Helvetica" pitchFamily="2" charset="0"/>
              </a:rPr>
              <a:t> da </a:t>
            </a:r>
            <a:r>
              <a:rPr lang="en-US" dirty="0" err="1">
                <a:effectLst/>
                <a:latin typeface="Helvetica" pitchFamily="2" charset="0"/>
              </a:rPr>
              <a:t>presença</a:t>
            </a:r>
            <a:endParaRPr lang="en-US" dirty="0">
              <a:effectLst/>
              <a:latin typeface="Helvetica" pitchFamily="2" charset="0"/>
            </a:endParaRPr>
          </a:p>
          <a:p>
            <a:r>
              <a:rPr lang="en-US" dirty="0">
                <a:effectLst/>
                <a:latin typeface="Helvetica" pitchFamily="2" charset="0"/>
              </a:rPr>
              <a:t>de Deus </a:t>
            </a:r>
            <a:r>
              <a:rPr lang="en-US" dirty="0" err="1">
                <a:effectLst/>
                <a:latin typeface="Helvetica" pitchFamily="2" charset="0"/>
              </a:rPr>
              <a:t>em</a:t>
            </a:r>
            <a:r>
              <a:rPr lang="en-US" dirty="0">
                <a:effectLst/>
                <a:latin typeface="Helvetica" pitchFamily="2" charset="0"/>
              </a:rPr>
              <a:t> </a:t>
            </a:r>
            <a:r>
              <a:rPr lang="en-US" dirty="0" err="1">
                <a:effectLst/>
                <a:latin typeface="Helvetica" pitchFamily="2" charset="0"/>
              </a:rPr>
              <a:t>nosso</a:t>
            </a:r>
            <a:r>
              <a:rPr lang="en-US" dirty="0">
                <a:effectLst/>
                <a:latin typeface="Helvetica" pitchFamily="2" charset="0"/>
              </a:rPr>
              <a:t> interior e com </a:t>
            </a:r>
            <a:r>
              <a:rPr lang="en-US" dirty="0" err="1">
                <a:effectLst/>
                <a:latin typeface="Helvetica" pitchFamily="2" charset="0"/>
              </a:rPr>
              <a:t>abertura</a:t>
            </a:r>
            <a:r>
              <a:rPr lang="en-US" dirty="0">
                <a:effectLst/>
                <a:latin typeface="Helvetica" pitchFamily="2" charset="0"/>
              </a:rPr>
              <a:t> </a:t>
            </a:r>
            <a:r>
              <a:rPr lang="en-US" dirty="0" err="1">
                <a:effectLst/>
                <a:latin typeface="Helvetica" pitchFamily="2" charset="0"/>
              </a:rPr>
              <a:t>às</a:t>
            </a:r>
            <a:endParaRPr lang="en-US" dirty="0">
              <a:effectLst/>
              <a:latin typeface="Helvetica" pitchFamily="2" charset="0"/>
            </a:endParaRPr>
          </a:p>
          <a:p>
            <a:r>
              <a:rPr lang="en-US" dirty="0" err="1">
                <a:effectLst/>
                <a:latin typeface="Helvetica" pitchFamily="2" charset="0"/>
              </a:rPr>
              <a:t>inspirações</a:t>
            </a:r>
            <a:r>
              <a:rPr lang="en-US" dirty="0">
                <a:effectLst/>
                <a:latin typeface="Helvetica" pitchFamily="2" charset="0"/>
              </a:rPr>
              <a:t> do </a:t>
            </a:r>
            <a:r>
              <a:rPr lang="en-US" dirty="0" err="1">
                <a:effectLst/>
                <a:latin typeface="Helvetica" pitchFamily="2" charset="0"/>
              </a:rPr>
              <a:t>Espírito</a:t>
            </a:r>
            <a:r>
              <a:rPr lang="en-US" dirty="0">
                <a:effectLst/>
                <a:latin typeface="Helvetica" pitchFamily="2" charset="0"/>
              </a:rPr>
              <a:t> Santo, a </a:t>
            </a:r>
            <a:r>
              <a:rPr lang="en-US" dirty="0" err="1">
                <a:effectLst/>
                <a:latin typeface="Helvetica" pitchFamily="2" charset="0"/>
              </a:rPr>
              <a:t>ação</a:t>
            </a:r>
            <a:r>
              <a:rPr lang="en-US" dirty="0">
                <a:effectLst/>
                <a:latin typeface="Helvetica" pitchFamily="2" charset="0"/>
              </a:rPr>
              <a:t> se </a:t>
            </a:r>
            <a:r>
              <a:rPr lang="en-US" dirty="0" err="1">
                <a:effectLst/>
                <a:latin typeface="Helvetica" pitchFamily="2" charset="0"/>
              </a:rPr>
              <a:t>mostra</a:t>
            </a:r>
            <a:r>
              <a:rPr lang="en-US" dirty="0">
                <a:effectLst/>
                <a:latin typeface="Helvetica" pitchFamily="2" charset="0"/>
              </a:rPr>
              <a:t> </a:t>
            </a:r>
            <a:r>
              <a:rPr lang="en-US" dirty="0" err="1">
                <a:effectLst/>
                <a:latin typeface="Helvetica" pitchFamily="2" charset="0"/>
              </a:rPr>
              <a:t>eficaz</a:t>
            </a:r>
            <a:r>
              <a:rPr lang="en-US" dirty="0">
                <a:effectLst/>
                <a:latin typeface="Helvetica" pitchFamily="2" charset="0"/>
              </a:rPr>
              <a:t>.</a:t>
            </a:r>
          </a:p>
        </p:txBody>
      </p:sp>
    </p:spTree>
    <p:extLst>
      <p:ext uri="{BB962C8B-B14F-4D97-AF65-F5344CB8AC3E}">
        <p14:creationId xmlns:p14="http://schemas.microsoft.com/office/powerpoint/2010/main" val="38844705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F7BFD1-208F-A02B-E98C-B9BF441CF438}"/>
            </a:ext>
          </a:extLst>
        </p:cNvPr>
        <p:cNvGrpSpPr/>
        <p:nvPr/>
      </p:nvGrpSpPr>
      <p:grpSpPr>
        <a:xfrm>
          <a:off x="0" y="0"/>
          <a:ext cx="0" cy="0"/>
          <a:chOff x="0" y="0"/>
          <a:chExt cx="0" cy="0"/>
        </a:xfrm>
      </p:grpSpPr>
      <p:pic>
        <p:nvPicPr>
          <p:cNvPr id="4" name="Picture 1">
            <a:extLst>
              <a:ext uri="{FF2B5EF4-FFF2-40B4-BE49-F238E27FC236}">
                <a16:creationId xmlns:a16="http://schemas.microsoft.com/office/drawing/2014/main" id="{E0929372-AE3A-45E1-5928-B260D35F632D}"/>
              </a:ext>
            </a:extLst>
          </p:cNvPr>
          <p:cNvPicPr/>
          <p:nvPr/>
        </p:nvPicPr>
        <p:blipFill>
          <a:blip r:embed="rId2">
            <a:alphaModFix amt="55000"/>
            <a:extLst>
              <a:ext uri="{28A0092B-C50C-407E-A947-70E740481C1C}">
                <a14:useLocalDpi xmlns:a14="http://schemas.microsoft.com/office/drawing/2010/main" val="0"/>
              </a:ext>
            </a:extLst>
          </a:blip>
          <a:stretch>
            <a:fillRect/>
          </a:stretch>
        </p:blipFill>
        <p:spPr>
          <a:xfrm>
            <a:off x="263577" y="0"/>
            <a:ext cx="1381760" cy="1380173"/>
          </a:xfrm>
          <a:prstGeom prst="rect">
            <a:avLst/>
          </a:prstGeom>
        </p:spPr>
      </p:pic>
      <p:sp>
        <p:nvSpPr>
          <p:cNvPr id="7" name="AutoShape 2" descr="Sirve este imagen? Me hace pensar en el ancho de la mano, como dice el pasaje">
            <a:extLst>
              <a:ext uri="{FF2B5EF4-FFF2-40B4-BE49-F238E27FC236}">
                <a16:creationId xmlns:a16="http://schemas.microsoft.com/office/drawing/2014/main" id="{A0CCFEB2-9927-6196-2FC2-DF3FAD3CA221}"/>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6" name="CuadroTexto 5">
            <a:extLst>
              <a:ext uri="{FF2B5EF4-FFF2-40B4-BE49-F238E27FC236}">
                <a16:creationId xmlns:a16="http://schemas.microsoft.com/office/drawing/2014/main" id="{8BEAA8ED-1FFA-7795-F5C0-1992BD4A303A}"/>
              </a:ext>
            </a:extLst>
          </p:cNvPr>
          <p:cNvSpPr txBox="1"/>
          <p:nvPr/>
        </p:nvSpPr>
        <p:spPr>
          <a:xfrm>
            <a:off x="8447316" y="6226353"/>
            <a:ext cx="3444235" cy="276999"/>
          </a:xfrm>
          <a:prstGeom prst="rect">
            <a:avLst/>
          </a:prstGeom>
          <a:noFill/>
        </p:spPr>
        <p:txBody>
          <a:bodyPr wrap="square">
            <a:spAutoFit/>
          </a:bodyPr>
          <a:lstStyle/>
          <a:p>
            <a:pPr algn="r"/>
            <a:r>
              <a:rPr lang="en-US" sz="1200" dirty="0"/>
              <a:t>http://www.ctksb.org/what-we-do</a:t>
            </a:r>
          </a:p>
        </p:txBody>
      </p:sp>
      <p:pic>
        <p:nvPicPr>
          <p:cNvPr id="8" name="Picture 2" descr="Core Values — Christ the King">
            <a:extLst>
              <a:ext uri="{FF2B5EF4-FFF2-40B4-BE49-F238E27FC236}">
                <a16:creationId xmlns:a16="http://schemas.microsoft.com/office/drawing/2014/main" id="{F9E642D6-F7A2-58A6-1F72-EA7CC15F1C4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47317" y="417434"/>
            <a:ext cx="3317557" cy="5755762"/>
          </a:xfrm>
          <a:prstGeom prst="rect">
            <a:avLst/>
          </a:prstGeom>
          <a:noFill/>
          <a:extLst>
            <a:ext uri="{909E8E84-426E-40DD-AFC4-6F175D3DCCD1}">
              <a14:hiddenFill xmlns:a14="http://schemas.microsoft.com/office/drawing/2010/main">
                <a:solidFill>
                  <a:srgbClr val="FFFFFF"/>
                </a:solidFill>
              </a14:hiddenFill>
            </a:ext>
          </a:extLst>
        </p:spPr>
      </p:pic>
      <p:sp>
        <p:nvSpPr>
          <p:cNvPr id="2" name="Rectángulo 1">
            <a:extLst>
              <a:ext uri="{FF2B5EF4-FFF2-40B4-BE49-F238E27FC236}">
                <a16:creationId xmlns:a16="http://schemas.microsoft.com/office/drawing/2014/main" id="{1E57685A-B697-10F6-11F2-EB72E2DA5D42}"/>
              </a:ext>
            </a:extLst>
          </p:cNvPr>
          <p:cNvSpPr/>
          <p:nvPr/>
        </p:nvSpPr>
        <p:spPr>
          <a:xfrm>
            <a:off x="427126" y="354648"/>
            <a:ext cx="7790861" cy="5663089"/>
          </a:xfrm>
          <a:prstGeom prst="rect">
            <a:avLst/>
          </a:prstGeom>
          <a:noFill/>
        </p:spPr>
        <p:txBody>
          <a:bodyPr wrap="square" rtlCol="0">
            <a:spAutoFit/>
          </a:bodyPr>
          <a:lstStyle/>
          <a:p>
            <a:pPr>
              <a:spcBef>
                <a:spcPts val="600"/>
              </a:spcBef>
            </a:pPr>
            <a:r>
              <a:rPr lang="es-AR" sz="2800" i="1" dirty="0">
                <a:latin typeface="Calibri Light" panose="020F0302020204030204" pitchFamily="34" charset="0"/>
                <a:cs typeface="Calibri Light" panose="020F0302020204030204" pitchFamily="34" charset="0"/>
              </a:rPr>
              <a:t>	</a:t>
            </a:r>
            <a:r>
              <a:rPr lang="pt-BR" sz="2800" i="1" dirty="0">
                <a:latin typeface="Calibri Light" panose="020F0302020204030204" pitchFamily="34" charset="0"/>
                <a:cs typeface="Calibri Light" panose="020F0302020204030204" pitchFamily="34" charset="0"/>
              </a:rPr>
              <a:t>Leitura diária, Febrero 16</a:t>
            </a:r>
            <a:endParaRPr lang="pt-BR" sz="2200" i="1" dirty="0">
              <a:latin typeface="Calibri Light" panose="020F0302020204030204" pitchFamily="34" charset="0"/>
              <a:cs typeface="Calibri Light" panose="020F0302020204030204" pitchFamily="34" charset="0"/>
            </a:endParaRPr>
          </a:p>
          <a:p>
            <a:endParaRPr lang="es-ES_tradnl" noProof="0" dirty="0">
              <a:effectLst/>
              <a:latin typeface="Helvetica" pitchFamily="2" charset="0"/>
            </a:endParaRPr>
          </a:p>
          <a:p>
            <a:endParaRPr lang="es-ES_tradnl" noProof="0" dirty="0">
              <a:effectLst/>
              <a:latin typeface="Helvetica" pitchFamily="2" charset="0"/>
            </a:endParaRPr>
          </a:p>
          <a:p>
            <a:pPr algn="just"/>
            <a:endParaRPr lang="es-ES_tradnl" sz="1900" dirty="0">
              <a:latin typeface="Helvetica" pitchFamily="2" charset="0"/>
            </a:endParaRPr>
          </a:p>
          <a:p>
            <a:r>
              <a:rPr lang="en-US" sz="2000" dirty="0">
                <a:effectLst/>
                <a:latin typeface="Helvetica" pitchFamily="2" charset="0"/>
              </a:rPr>
              <a:t>Si </a:t>
            </a:r>
            <a:r>
              <a:rPr lang="en-US" sz="2000" dirty="0" err="1">
                <a:effectLst/>
                <a:latin typeface="Helvetica" pitchFamily="2" charset="0"/>
              </a:rPr>
              <a:t>oramos</a:t>
            </a:r>
            <a:r>
              <a:rPr lang="en-US" sz="2000" dirty="0">
                <a:effectLst/>
                <a:latin typeface="Helvetica" pitchFamily="2" charset="0"/>
              </a:rPr>
              <a:t> con la </a:t>
            </a:r>
            <a:r>
              <a:rPr lang="en-US" sz="2000" dirty="0" err="1">
                <a:effectLst/>
                <a:latin typeface="Helvetica" pitchFamily="2" charset="0"/>
              </a:rPr>
              <a:t>intención</a:t>
            </a:r>
            <a:r>
              <a:rPr lang="en-US" sz="2000" dirty="0">
                <a:effectLst/>
                <a:latin typeface="Helvetica" pitchFamily="2" charset="0"/>
              </a:rPr>
              <a:t> de </a:t>
            </a:r>
            <a:r>
              <a:rPr lang="en-US" sz="2000" dirty="0" err="1">
                <a:effectLst/>
                <a:latin typeface="Helvetica" pitchFamily="2" charset="0"/>
              </a:rPr>
              <a:t>abrirnos</a:t>
            </a:r>
            <a:r>
              <a:rPr lang="en-US" sz="2000" dirty="0">
                <a:effectLst/>
                <a:latin typeface="Helvetica" pitchFamily="2" charset="0"/>
              </a:rPr>
              <a:t> y </a:t>
            </a:r>
            <a:r>
              <a:rPr lang="en-US" sz="2000" dirty="0" err="1">
                <a:effectLst/>
                <a:latin typeface="Helvetica" pitchFamily="2" charset="0"/>
              </a:rPr>
              <a:t>entregarnos</a:t>
            </a:r>
            <a:r>
              <a:rPr lang="en-US" sz="2000" dirty="0">
                <a:effectLst/>
                <a:latin typeface="Helvetica" pitchFamily="2" charset="0"/>
              </a:rPr>
              <a:t> a</a:t>
            </a:r>
          </a:p>
          <a:p>
            <a:r>
              <a:rPr lang="en-US" sz="2000" dirty="0">
                <a:effectLst/>
                <a:latin typeface="Helvetica" pitchFamily="2" charset="0"/>
              </a:rPr>
              <a:t>Dios, </a:t>
            </a:r>
            <a:r>
              <a:rPr lang="en-US" sz="2000" dirty="0" err="1">
                <a:effectLst/>
                <a:latin typeface="Helvetica" pitchFamily="2" charset="0"/>
              </a:rPr>
              <a:t>dejando</a:t>
            </a:r>
            <a:r>
              <a:rPr lang="en-US" sz="2000" dirty="0">
                <a:effectLst/>
                <a:latin typeface="Helvetica" pitchFamily="2" charset="0"/>
              </a:rPr>
              <a:t> de </a:t>
            </a:r>
            <a:r>
              <a:rPr lang="en-US" sz="2000" dirty="0" err="1">
                <a:effectLst/>
                <a:latin typeface="Helvetica" pitchFamily="2" charset="0"/>
              </a:rPr>
              <a:t>prestar</a:t>
            </a:r>
            <a:r>
              <a:rPr lang="en-US" sz="2000" dirty="0">
                <a:effectLst/>
                <a:latin typeface="Helvetica" pitchFamily="2" charset="0"/>
              </a:rPr>
              <a:t> </a:t>
            </a:r>
            <a:r>
              <a:rPr lang="en-US" sz="2000" dirty="0" err="1">
                <a:effectLst/>
                <a:latin typeface="Helvetica" pitchFamily="2" charset="0"/>
              </a:rPr>
              <a:t>atención</a:t>
            </a:r>
            <a:r>
              <a:rPr lang="en-US" sz="2000" dirty="0">
                <a:effectLst/>
                <a:latin typeface="Helvetica" pitchFamily="2" charset="0"/>
              </a:rPr>
              <a:t> a </a:t>
            </a:r>
            <a:r>
              <a:rPr lang="en-US" sz="2000" dirty="0" err="1">
                <a:effectLst/>
                <a:latin typeface="Helvetica" pitchFamily="2" charset="0"/>
              </a:rPr>
              <a:t>nuestros</a:t>
            </a:r>
            <a:r>
              <a:rPr lang="en-US" sz="2000" dirty="0">
                <a:effectLst/>
                <a:latin typeface="Helvetica" pitchFamily="2" charset="0"/>
              </a:rPr>
              <a:t> </a:t>
            </a:r>
            <a:r>
              <a:rPr lang="en-US" sz="2000" dirty="0" err="1">
                <a:effectLst/>
                <a:latin typeface="Helvetica" pitchFamily="2" charset="0"/>
              </a:rPr>
              <a:t>pensamientos</a:t>
            </a:r>
            <a:endParaRPr lang="en-US" sz="2000" dirty="0">
              <a:effectLst/>
              <a:latin typeface="Helvetica" pitchFamily="2" charset="0"/>
            </a:endParaRPr>
          </a:p>
          <a:p>
            <a:r>
              <a:rPr lang="en-US" sz="2000" dirty="0" err="1">
                <a:effectLst/>
                <a:latin typeface="Helvetica" pitchFamily="2" charset="0"/>
              </a:rPr>
              <a:t>habituales</a:t>
            </a:r>
            <a:r>
              <a:rPr lang="en-US" sz="2000" dirty="0">
                <a:effectLst/>
                <a:latin typeface="Helvetica" pitchFamily="2" charset="0"/>
              </a:rPr>
              <a:t> </a:t>
            </a:r>
            <a:r>
              <a:rPr lang="en-US" sz="2000" dirty="0" err="1">
                <a:effectLst/>
                <a:latin typeface="Helvetica" pitchFamily="2" charset="0"/>
              </a:rPr>
              <a:t>durante</a:t>
            </a:r>
            <a:r>
              <a:rPr lang="en-US" sz="2000" dirty="0">
                <a:effectLst/>
                <a:latin typeface="Helvetica" pitchFamily="2" charset="0"/>
              </a:rPr>
              <a:t> un </a:t>
            </a:r>
            <a:r>
              <a:rPr lang="en-US" sz="2000" dirty="0" err="1">
                <a:effectLst/>
                <a:latin typeface="Helvetica" pitchFamily="2" charset="0"/>
              </a:rPr>
              <a:t>tiempo</a:t>
            </a:r>
            <a:r>
              <a:rPr lang="en-US" sz="2000" dirty="0">
                <a:effectLst/>
                <a:latin typeface="Helvetica" pitchFamily="2" charset="0"/>
              </a:rPr>
              <a:t> </a:t>
            </a:r>
            <a:r>
              <a:rPr lang="en-US" sz="2000" dirty="0" err="1">
                <a:effectLst/>
                <a:latin typeface="Helvetica" pitchFamily="2" charset="0"/>
              </a:rPr>
              <a:t>determinado</a:t>
            </a:r>
            <a:r>
              <a:rPr lang="en-US" sz="2000" dirty="0">
                <a:effectLst/>
                <a:latin typeface="Helvetica" pitchFamily="2" charset="0"/>
              </a:rPr>
              <a:t>, </a:t>
            </a:r>
            <a:r>
              <a:rPr lang="en-US" sz="2000" dirty="0" err="1">
                <a:effectLst/>
                <a:latin typeface="Helvetica" pitchFamily="2" charset="0"/>
              </a:rPr>
              <a:t>por</a:t>
            </a:r>
            <a:r>
              <a:rPr lang="en-US" sz="2000" dirty="0">
                <a:effectLst/>
                <a:latin typeface="Helvetica" pitchFamily="2" charset="0"/>
              </a:rPr>
              <a:t> </a:t>
            </a:r>
            <a:r>
              <a:rPr lang="en-US" sz="2000" dirty="0" err="1">
                <a:effectLst/>
                <a:latin typeface="Helvetica" pitchFamily="2" charset="0"/>
              </a:rPr>
              <a:t>ejemplo</a:t>
            </a:r>
            <a:r>
              <a:rPr lang="en-US" sz="2000" dirty="0">
                <a:effectLst/>
                <a:latin typeface="Helvetica" pitchFamily="2" charset="0"/>
              </a:rPr>
              <a:t>,</a:t>
            </a:r>
          </a:p>
          <a:p>
            <a:r>
              <a:rPr lang="en-US" sz="2000" dirty="0">
                <a:effectLst/>
                <a:latin typeface="Helvetica" pitchFamily="2" charset="0"/>
              </a:rPr>
              <a:t>media hora, </a:t>
            </a:r>
            <a:r>
              <a:rPr lang="en-US" sz="2000" dirty="0" err="1">
                <a:effectLst/>
                <a:latin typeface="Helvetica" pitchFamily="2" charset="0"/>
              </a:rPr>
              <a:t>estamos</a:t>
            </a:r>
            <a:r>
              <a:rPr lang="en-US" sz="2000" dirty="0">
                <a:effectLst/>
                <a:latin typeface="Helvetica" pitchFamily="2" charset="0"/>
              </a:rPr>
              <a:t> </a:t>
            </a:r>
            <a:r>
              <a:rPr lang="en-US" sz="2000" dirty="0" err="1">
                <a:effectLst/>
                <a:latin typeface="Helvetica" pitchFamily="2" charset="0"/>
              </a:rPr>
              <a:t>respondiendo</a:t>
            </a:r>
            <a:r>
              <a:rPr lang="en-US" sz="2000" dirty="0">
                <a:effectLst/>
                <a:latin typeface="Helvetica" pitchFamily="2" charset="0"/>
              </a:rPr>
              <a:t> al </a:t>
            </a:r>
            <a:r>
              <a:rPr lang="en-US" sz="2000" dirty="0" err="1">
                <a:effectLst/>
                <a:latin typeface="Helvetica" pitchFamily="2" charset="0"/>
              </a:rPr>
              <a:t>llamado</a:t>
            </a:r>
            <a:r>
              <a:rPr lang="en-US" sz="2000" dirty="0">
                <a:effectLst/>
                <a:latin typeface="Helvetica" pitchFamily="2" charset="0"/>
              </a:rPr>
              <a:t> de</a:t>
            </a:r>
          </a:p>
          <a:p>
            <a:r>
              <a:rPr lang="en-US" sz="2000" dirty="0">
                <a:effectLst/>
                <a:latin typeface="Helvetica" pitchFamily="2" charset="0"/>
              </a:rPr>
              <a:t>Dios a </a:t>
            </a:r>
            <a:r>
              <a:rPr lang="en-US" sz="2000" dirty="0" err="1">
                <a:effectLst/>
                <a:latin typeface="Helvetica" pitchFamily="2" charset="0"/>
              </a:rPr>
              <a:t>arrepentirnos</a:t>
            </a:r>
            <a:r>
              <a:rPr lang="en-US" sz="2000" dirty="0">
                <a:effectLst/>
                <a:latin typeface="Helvetica" pitchFamily="2" charset="0"/>
              </a:rPr>
              <a:t>; es </a:t>
            </a:r>
            <a:r>
              <a:rPr lang="en-US" sz="2000" dirty="0" err="1">
                <a:effectLst/>
                <a:latin typeface="Helvetica" pitchFamily="2" charset="0"/>
              </a:rPr>
              <a:t>decir</a:t>
            </a:r>
            <a:r>
              <a:rPr lang="en-US" sz="2000" dirty="0">
                <a:effectLst/>
                <a:latin typeface="Helvetica" pitchFamily="2" charset="0"/>
              </a:rPr>
              <a:t>, a </a:t>
            </a:r>
            <a:r>
              <a:rPr lang="en-US" sz="2000" dirty="0" err="1">
                <a:effectLst/>
                <a:latin typeface="Helvetica" pitchFamily="2" charset="0"/>
              </a:rPr>
              <a:t>cambiar</a:t>
            </a:r>
            <a:r>
              <a:rPr lang="en-US" sz="2000" dirty="0">
                <a:effectLst/>
                <a:latin typeface="Helvetica" pitchFamily="2" charset="0"/>
              </a:rPr>
              <a:t> la </a:t>
            </a:r>
            <a:r>
              <a:rPr lang="en-US" sz="2000" dirty="0" err="1">
                <a:effectLst/>
                <a:latin typeface="Helvetica" pitchFamily="2" charset="0"/>
              </a:rPr>
              <a:t>dirección</a:t>
            </a:r>
            <a:r>
              <a:rPr lang="en-US" sz="2000" dirty="0">
                <a:effectLst/>
                <a:latin typeface="Helvetica" pitchFamily="2" charset="0"/>
              </a:rPr>
              <a:t> </a:t>
            </a:r>
            <a:r>
              <a:rPr lang="en-US" sz="2000" dirty="0" err="1">
                <a:effectLst/>
                <a:latin typeface="Helvetica" pitchFamily="2" charset="0"/>
              </a:rPr>
              <a:t>en</a:t>
            </a:r>
            <a:endParaRPr lang="en-US" sz="2000" dirty="0">
              <a:effectLst/>
              <a:latin typeface="Helvetica" pitchFamily="2" charset="0"/>
            </a:endParaRPr>
          </a:p>
          <a:p>
            <a:r>
              <a:rPr lang="en-US" sz="2000" dirty="0">
                <a:effectLst/>
                <a:latin typeface="Helvetica" pitchFamily="2" charset="0"/>
              </a:rPr>
              <a:t>la que </a:t>
            </a:r>
            <a:r>
              <a:rPr lang="en-US" sz="2000" dirty="0" err="1">
                <a:effectLst/>
                <a:latin typeface="Helvetica" pitchFamily="2" charset="0"/>
              </a:rPr>
              <a:t>buscamos</a:t>
            </a:r>
            <a:r>
              <a:rPr lang="en-US" sz="2000" dirty="0">
                <a:effectLst/>
                <a:latin typeface="Helvetica" pitchFamily="2" charset="0"/>
              </a:rPr>
              <a:t> la </a:t>
            </a:r>
            <a:r>
              <a:rPr lang="en-US" sz="2000" dirty="0" err="1">
                <a:effectLst/>
                <a:latin typeface="Helvetica" pitchFamily="2" charset="0"/>
              </a:rPr>
              <a:t>felicidad</a:t>
            </a:r>
            <a:r>
              <a:rPr lang="en-US" sz="2000" dirty="0">
                <a:effectLst/>
                <a:latin typeface="Helvetica" pitchFamily="2" charset="0"/>
              </a:rPr>
              <a:t>. Estamos </a:t>
            </a:r>
            <a:r>
              <a:rPr lang="en-US" sz="2000" dirty="0" err="1">
                <a:effectLst/>
                <a:latin typeface="Helvetica" pitchFamily="2" charset="0"/>
              </a:rPr>
              <a:t>aceptando</a:t>
            </a:r>
            <a:r>
              <a:rPr lang="en-US" sz="2000" dirty="0">
                <a:effectLst/>
                <a:latin typeface="Helvetica" pitchFamily="2" charset="0"/>
              </a:rPr>
              <a:t> la </a:t>
            </a:r>
            <a:r>
              <a:rPr lang="en-US" sz="2000" dirty="0" err="1">
                <a:effectLst/>
                <a:latin typeface="Helvetica" pitchFamily="2" charset="0"/>
              </a:rPr>
              <a:t>invitación</a:t>
            </a:r>
            <a:endParaRPr lang="en-US" sz="2000" dirty="0">
              <a:effectLst/>
              <a:latin typeface="Helvetica" pitchFamily="2" charset="0"/>
            </a:endParaRPr>
          </a:p>
          <a:p>
            <a:r>
              <a:rPr lang="en-US" sz="2000" dirty="0">
                <a:effectLst/>
                <a:latin typeface="Helvetica" pitchFamily="2" charset="0"/>
              </a:rPr>
              <a:t>de Cristo a </a:t>
            </a:r>
            <a:r>
              <a:rPr lang="en-US" sz="2000" dirty="0" err="1">
                <a:effectLst/>
                <a:latin typeface="Helvetica" pitchFamily="2" charset="0"/>
              </a:rPr>
              <a:t>una</a:t>
            </a:r>
            <a:r>
              <a:rPr lang="en-US" sz="2000" dirty="0">
                <a:effectLst/>
                <a:latin typeface="Helvetica" pitchFamily="2" charset="0"/>
              </a:rPr>
              <a:t> </a:t>
            </a:r>
            <a:r>
              <a:rPr lang="en-US" sz="2000" dirty="0" err="1">
                <a:effectLst/>
                <a:latin typeface="Helvetica" pitchFamily="2" charset="0"/>
              </a:rPr>
              <a:t>entrevista</a:t>
            </a:r>
            <a:r>
              <a:rPr lang="en-US" sz="2000" dirty="0">
                <a:effectLst/>
                <a:latin typeface="Helvetica" pitchFamily="2" charset="0"/>
              </a:rPr>
              <a:t> </a:t>
            </a:r>
            <a:r>
              <a:rPr lang="en-US" sz="2000" dirty="0" err="1">
                <a:effectLst/>
                <a:latin typeface="Helvetica" pitchFamily="2" charset="0"/>
              </a:rPr>
              <a:t>diaria</a:t>
            </a:r>
            <a:r>
              <a:rPr lang="en-US" sz="2000" dirty="0">
                <a:effectLst/>
                <a:latin typeface="Helvetica" pitchFamily="2" charset="0"/>
              </a:rPr>
              <a:t> con </a:t>
            </a:r>
            <a:r>
              <a:rPr lang="en-US" sz="2000" dirty="0" err="1">
                <a:effectLst/>
                <a:latin typeface="Helvetica" pitchFamily="2" charset="0"/>
              </a:rPr>
              <a:t>Él</a:t>
            </a:r>
            <a:r>
              <a:rPr lang="en-US" sz="2000" dirty="0">
                <a:effectLst/>
                <a:latin typeface="Helvetica" pitchFamily="2" charset="0"/>
              </a:rPr>
              <a:t> </a:t>
            </a:r>
            <a:r>
              <a:rPr lang="en-US" sz="2000" dirty="0" err="1">
                <a:effectLst/>
                <a:latin typeface="Helvetica" pitchFamily="2" charset="0"/>
              </a:rPr>
              <a:t>como</a:t>
            </a:r>
            <a:endParaRPr lang="en-US" sz="2000" dirty="0">
              <a:effectLst/>
              <a:latin typeface="Helvetica" pitchFamily="2" charset="0"/>
            </a:endParaRPr>
          </a:p>
          <a:p>
            <a:r>
              <a:rPr lang="en-US" sz="2000" dirty="0" err="1">
                <a:effectLst/>
                <a:latin typeface="Helvetica" pitchFamily="2" charset="0"/>
              </a:rPr>
              <a:t>Terapeuta</a:t>
            </a:r>
            <a:r>
              <a:rPr lang="en-US" sz="2000" dirty="0">
                <a:effectLst/>
                <a:latin typeface="Helvetica" pitchFamily="2" charset="0"/>
              </a:rPr>
              <a:t> </a:t>
            </a:r>
            <a:r>
              <a:rPr lang="en-US" sz="2000" dirty="0" err="1">
                <a:effectLst/>
                <a:latin typeface="Helvetica" pitchFamily="2" charset="0"/>
              </a:rPr>
              <a:t>Divino</a:t>
            </a:r>
            <a:r>
              <a:rPr lang="en-US" sz="2000" dirty="0">
                <a:effectLst/>
                <a:latin typeface="Helvetica" pitchFamily="2" charset="0"/>
              </a:rPr>
              <a:t>. Por medio de </a:t>
            </a:r>
            <a:r>
              <a:rPr lang="en-US" sz="2000" dirty="0" err="1">
                <a:effectLst/>
                <a:latin typeface="Helvetica" pitchFamily="2" charset="0"/>
              </a:rPr>
              <a:t>este</a:t>
            </a:r>
            <a:r>
              <a:rPr lang="en-US" sz="2000" dirty="0">
                <a:effectLst/>
                <a:latin typeface="Helvetica" pitchFamily="2" charset="0"/>
              </a:rPr>
              <a:t> profundo </a:t>
            </a:r>
            <a:r>
              <a:rPr lang="en-US" sz="2000" dirty="0" err="1">
                <a:effectLst/>
                <a:latin typeface="Helvetica" pitchFamily="2" charset="0"/>
              </a:rPr>
              <a:t>proceso</a:t>
            </a:r>
            <a:endParaRPr lang="en-US" sz="2000" dirty="0">
              <a:effectLst/>
              <a:latin typeface="Helvetica" pitchFamily="2" charset="0"/>
            </a:endParaRPr>
          </a:p>
          <a:p>
            <a:r>
              <a:rPr lang="en-US" sz="2000" dirty="0" err="1">
                <a:effectLst/>
                <a:latin typeface="Helvetica" pitchFamily="2" charset="0"/>
              </a:rPr>
              <a:t>psico-espiritual</a:t>
            </a:r>
            <a:r>
              <a:rPr lang="en-US" sz="2000" dirty="0">
                <a:effectLst/>
                <a:latin typeface="Helvetica" pitchFamily="2" charset="0"/>
              </a:rPr>
              <a:t>, </a:t>
            </a:r>
            <a:r>
              <a:rPr lang="en-US" sz="2000" dirty="0" err="1">
                <a:effectLst/>
                <a:latin typeface="Helvetica" pitchFamily="2" charset="0"/>
              </a:rPr>
              <a:t>el</a:t>
            </a:r>
            <a:r>
              <a:rPr lang="en-US" sz="2000" dirty="0">
                <a:effectLst/>
                <a:latin typeface="Helvetica" pitchFamily="2" charset="0"/>
              </a:rPr>
              <a:t> </a:t>
            </a:r>
            <a:r>
              <a:rPr lang="en-US" sz="2000" dirty="0" err="1">
                <a:effectLst/>
                <a:latin typeface="Helvetica" pitchFamily="2" charset="0"/>
              </a:rPr>
              <a:t>Espíritu</a:t>
            </a:r>
            <a:r>
              <a:rPr lang="en-US" sz="2000" dirty="0">
                <a:effectLst/>
                <a:latin typeface="Helvetica" pitchFamily="2" charset="0"/>
              </a:rPr>
              <a:t> </a:t>
            </a:r>
            <a:r>
              <a:rPr lang="en-US" sz="2000" dirty="0" err="1">
                <a:effectLst/>
                <a:latin typeface="Helvetica" pitchFamily="2" charset="0"/>
              </a:rPr>
              <a:t>penetra</a:t>
            </a:r>
            <a:r>
              <a:rPr lang="en-US" sz="2000" dirty="0">
                <a:effectLst/>
                <a:latin typeface="Helvetica" pitchFamily="2" charset="0"/>
              </a:rPr>
              <a:t> </a:t>
            </a:r>
            <a:r>
              <a:rPr lang="en-US" sz="2000" dirty="0" err="1">
                <a:effectLst/>
                <a:latin typeface="Helvetica" pitchFamily="2" charset="0"/>
              </a:rPr>
              <a:t>nuestra</a:t>
            </a:r>
            <a:r>
              <a:rPr lang="en-US" sz="2000" dirty="0">
                <a:effectLst/>
                <a:latin typeface="Helvetica" pitchFamily="2" charset="0"/>
              </a:rPr>
              <a:t> </a:t>
            </a:r>
            <a:r>
              <a:rPr lang="en-US" sz="2000" dirty="0" err="1">
                <a:effectLst/>
                <a:latin typeface="Helvetica" pitchFamily="2" charset="0"/>
              </a:rPr>
              <a:t>historia</a:t>
            </a:r>
            <a:r>
              <a:rPr lang="en-US" sz="2000" dirty="0">
                <a:effectLst/>
                <a:latin typeface="Helvetica" pitchFamily="2" charset="0"/>
              </a:rPr>
              <a:t> personal…</a:t>
            </a:r>
          </a:p>
          <a:p>
            <a:r>
              <a:rPr lang="en-US" sz="2000" dirty="0">
                <a:effectLst/>
                <a:latin typeface="Helvetica" pitchFamily="2" charset="0"/>
              </a:rPr>
              <a:t>Vamos </a:t>
            </a:r>
            <a:r>
              <a:rPr lang="en-US" sz="2000" dirty="0" err="1">
                <a:effectLst/>
                <a:latin typeface="Helvetica" pitchFamily="2" charset="0"/>
              </a:rPr>
              <a:t>pasando</a:t>
            </a:r>
            <a:r>
              <a:rPr lang="en-US" sz="2000" dirty="0">
                <a:effectLst/>
                <a:latin typeface="Helvetica" pitchFamily="2" charset="0"/>
              </a:rPr>
              <a:t> de un </a:t>
            </a:r>
            <a:r>
              <a:rPr lang="en-US" sz="2000" dirty="0" err="1">
                <a:effectLst/>
                <a:latin typeface="Helvetica" pitchFamily="2" charset="0"/>
              </a:rPr>
              <a:t>nivel</a:t>
            </a:r>
            <a:r>
              <a:rPr lang="en-US" sz="2000" dirty="0">
                <a:effectLst/>
                <a:latin typeface="Helvetica" pitchFamily="2" charset="0"/>
              </a:rPr>
              <a:t> a </a:t>
            </a:r>
            <a:r>
              <a:rPr lang="en-US" sz="2000" dirty="0" err="1">
                <a:effectLst/>
                <a:latin typeface="Helvetica" pitchFamily="2" charset="0"/>
              </a:rPr>
              <a:t>otro</a:t>
            </a:r>
            <a:r>
              <a:rPr lang="en-US" sz="2000" dirty="0">
                <a:effectLst/>
                <a:latin typeface="Helvetica" pitchFamily="2" charset="0"/>
              </a:rPr>
              <a:t> hasta que </a:t>
            </a:r>
            <a:r>
              <a:rPr lang="en-US" sz="2000" dirty="0" err="1">
                <a:effectLst/>
                <a:latin typeface="Helvetica" pitchFamily="2" charset="0"/>
              </a:rPr>
              <a:t>llegamos</a:t>
            </a:r>
            <a:endParaRPr lang="en-US" sz="2000" dirty="0">
              <a:effectLst/>
              <a:latin typeface="Helvetica" pitchFamily="2" charset="0"/>
            </a:endParaRPr>
          </a:p>
          <a:p>
            <a:r>
              <a:rPr lang="en-US" sz="2000" dirty="0">
                <a:effectLst/>
                <a:latin typeface="Helvetica" pitchFamily="2" charset="0"/>
              </a:rPr>
              <a:t>al </a:t>
            </a:r>
            <a:r>
              <a:rPr lang="en-US" sz="2000" dirty="0" err="1">
                <a:effectLst/>
                <a:latin typeface="Helvetica" pitchFamily="2" charset="0"/>
              </a:rPr>
              <a:t>fondo</a:t>
            </a:r>
            <a:r>
              <a:rPr lang="en-US" sz="2000" dirty="0">
                <a:effectLst/>
                <a:latin typeface="Helvetica" pitchFamily="2" charset="0"/>
              </a:rPr>
              <a:t>, </a:t>
            </a:r>
            <a:r>
              <a:rPr lang="en-US" sz="2000" dirty="0" err="1">
                <a:effectLst/>
                <a:latin typeface="Helvetica" pitchFamily="2" charset="0"/>
              </a:rPr>
              <a:t>el</a:t>
            </a:r>
            <a:r>
              <a:rPr lang="en-US" sz="2000" dirty="0">
                <a:effectLst/>
                <a:latin typeface="Helvetica" pitchFamily="2" charset="0"/>
              </a:rPr>
              <a:t> </a:t>
            </a:r>
            <a:r>
              <a:rPr lang="en-US" sz="2000" dirty="0" err="1">
                <a:effectLst/>
                <a:latin typeface="Helvetica" pitchFamily="2" charset="0"/>
              </a:rPr>
              <a:t>verdadero</a:t>
            </a:r>
            <a:r>
              <a:rPr lang="en-US" sz="2000" dirty="0">
                <a:effectLst/>
                <a:latin typeface="Helvetica" pitchFamily="2" charset="0"/>
              </a:rPr>
              <a:t> </a:t>
            </a:r>
            <a:r>
              <a:rPr lang="en-US" sz="2000" dirty="0" err="1">
                <a:effectLst/>
                <a:latin typeface="Helvetica" pitchFamily="2" charset="0"/>
              </a:rPr>
              <a:t>origen</a:t>
            </a:r>
            <a:r>
              <a:rPr lang="en-US" sz="2000" dirty="0">
                <a:effectLst/>
                <a:latin typeface="Helvetica" pitchFamily="2" charset="0"/>
              </a:rPr>
              <a:t> de la mayor </a:t>
            </a:r>
            <a:r>
              <a:rPr lang="en-US" sz="2000" dirty="0" err="1">
                <a:effectLst/>
                <a:latin typeface="Helvetica" pitchFamily="2" charset="0"/>
              </a:rPr>
              <a:t>parte</a:t>
            </a:r>
            <a:r>
              <a:rPr lang="en-US" sz="2000" dirty="0">
                <a:effectLst/>
                <a:latin typeface="Helvetica" pitchFamily="2" charset="0"/>
              </a:rPr>
              <a:t> de</a:t>
            </a:r>
          </a:p>
          <a:p>
            <a:r>
              <a:rPr lang="en-US" sz="2000" dirty="0" err="1">
                <a:effectLst/>
                <a:latin typeface="Helvetica" pitchFamily="2" charset="0"/>
              </a:rPr>
              <a:t>nuestros</a:t>
            </a:r>
            <a:r>
              <a:rPr lang="en-US" sz="2000" dirty="0">
                <a:effectLst/>
                <a:latin typeface="Helvetica" pitchFamily="2" charset="0"/>
              </a:rPr>
              <a:t> </a:t>
            </a:r>
            <a:r>
              <a:rPr lang="en-US" sz="2000" dirty="0" err="1">
                <a:effectLst/>
                <a:latin typeface="Helvetica" pitchFamily="2" charset="0"/>
              </a:rPr>
              <a:t>problemas</a:t>
            </a:r>
            <a:r>
              <a:rPr lang="en-US" sz="2000" dirty="0">
                <a:effectLst/>
                <a:latin typeface="Helvetica" pitchFamily="2" charset="0"/>
              </a:rPr>
              <a:t> </a:t>
            </a:r>
            <a:r>
              <a:rPr lang="en-US" sz="2000" dirty="0" err="1">
                <a:effectLst/>
                <a:latin typeface="Helvetica" pitchFamily="2" charset="0"/>
              </a:rPr>
              <a:t>emocionales</a:t>
            </a:r>
            <a:r>
              <a:rPr lang="en-US" sz="2000" dirty="0">
                <a:effectLst/>
                <a:latin typeface="Helvetica" pitchFamily="2" charset="0"/>
              </a:rPr>
              <a:t>: la </a:t>
            </a:r>
            <a:r>
              <a:rPr lang="en-US" sz="2000" dirty="0" err="1">
                <a:effectLst/>
                <a:latin typeface="Helvetica" pitchFamily="2" charset="0"/>
              </a:rPr>
              <a:t>fragilidad</a:t>
            </a:r>
            <a:r>
              <a:rPr lang="en-US" sz="2000" dirty="0">
                <a:effectLst/>
                <a:latin typeface="Helvetica" pitchFamily="2" charset="0"/>
              </a:rPr>
              <a:t> de la</a:t>
            </a:r>
          </a:p>
          <a:p>
            <a:r>
              <a:rPr lang="en-US" sz="2000" dirty="0" err="1">
                <a:effectLst/>
                <a:latin typeface="Helvetica" pitchFamily="2" charset="0"/>
              </a:rPr>
              <a:t>primera</a:t>
            </a:r>
            <a:r>
              <a:rPr lang="en-US" sz="2000" dirty="0">
                <a:effectLst/>
                <a:latin typeface="Helvetica" pitchFamily="2" charset="0"/>
              </a:rPr>
              <a:t> </a:t>
            </a:r>
            <a:r>
              <a:rPr lang="en-US" sz="2000" dirty="0" err="1">
                <a:effectLst/>
                <a:latin typeface="Helvetica" pitchFamily="2" charset="0"/>
              </a:rPr>
              <a:t>infancia</a:t>
            </a:r>
            <a:r>
              <a:rPr lang="en-US" sz="2000" dirty="0">
                <a:effectLst/>
                <a:latin typeface="Helvetica" pitchFamily="2" charset="0"/>
              </a:rPr>
              <a:t>.</a:t>
            </a:r>
          </a:p>
          <a:p>
            <a:pPr algn="just"/>
            <a:endParaRPr lang="es-ES_tradnl" sz="1900" dirty="0">
              <a:effectLst/>
              <a:latin typeface="Helvetica" pitchFamily="2" charset="0"/>
            </a:endParaRPr>
          </a:p>
        </p:txBody>
      </p:sp>
    </p:spTree>
    <p:extLst>
      <p:ext uri="{BB962C8B-B14F-4D97-AF65-F5344CB8AC3E}">
        <p14:creationId xmlns:p14="http://schemas.microsoft.com/office/powerpoint/2010/main" val="2643828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2A4473-F016-70A3-996C-3969B479D1F2}"/>
            </a:ext>
          </a:extLst>
        </p:cNvPr>
        <p:cNvGrpSpPr/>
        <p:nvPr/>
      </p:nvGrpSpPr>
      <p:grpSpPr>
        <a:xfrm>
          <a:off x="0" y="0"/>
          <a:ext cx="0" cy="0"/>
          <a:chOff x="0" y="0"/>
          <a:chExt cx="0" cy="0"/>
        </a:xfrm>
      </p:grpSpPr>
      <p:pic>
        <p:nvPicPr>
          <p:cNvPr id="4" name="Picture 1">
            <a:extLst>
              <a:ext uri="{FF2B5EF4-FFF2-40B4-BE49-F238E27FC236}">
                <a16:creationId xmlns:a16="http://schemas.microsoft.com/office/drawing/2014/main" id="{165FA4E6-8F13-2E1D-B0D1-C2E4DC298C7F}"/>
              </a:ext>
            </a:extLst>
          </p:cNvPr>
          <p:cNvPicPr/>
          <p:nvPr/>
        </p:nvPicPr>
        <p:blipFill>
          <a:blip r:embed="rId2">
            <a:alphaModFix amt="55000"/>
            <a:extLst>
              <a:ext uri="{28A0092B-C50C-407E-A947-70E740481C1C}">
                <a14:useLocalDpi xmlns:a14="http://schemas.microsoft.com/office/drawing/2010/main" val="0"/>
              </a:ext>
            </a:extLst>
          </a:blip>
          <a:stretch>
            <a:fillRect/>
          </a:stretch>
        </p:blipFill>
        <p:spPr>
          <a:xfrm>
            <a:off x="263577" y="0"/>
            <a:ext cx="1381760" cy="1380173"/>
          </a:xfrm>
          <a:prstGeom prst="rect">
            <a:avLst/>
          </a:prstGeom>
        </p:spPr>
      </p:pic>
      <p:sp>
        <p:nvSpPr>
          <p:cNvPr id="7" name="AutoShape 2" descr="Sirve este imagen? Me hace pensar en el ancho de la mano, como dice el pasaje">
            <a:extLst>
              <a:ext uri="{FF2B5EF4-FFF2-40B4-BE49-F238E27FC236}">
                <a16:creationId xmlns:a16="http://schemas.microsoft.com/office/drawing/2014/main" id="{9B475E7C-8BFD-128E-F6A1-CB891AFA3D58}"/>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6" name="CuadroTexto 5">
            <a:extLst>
              <a:ext uri="{FF2B5EF4-FFF2-40B4-BE49-F238E27FC236}">
                <a16:creationId xmlns:a16="http://schemas.microsoft.com/office/drawing/2014/main" id="{1C71F3B1-43E4-B990-C3D7-8EEB0867C08B}"/>
              </a:ext>
            </a:extLst>
          </p:cNvPr>
          <p:cNvSpPr txBox="1"/>
          <p:nvPr/>
        </p:nvSpPr>
        <p:spPr>
          <a:xfrm>
            <a:off x="8447316" y="6226353"/>
            <a:ext cx="3444235" cy="276999"/>
          </a:xfrm>
          <a:prstGeom prst="rect">
            <a:avLst/>
          </a:prstGeom>
          <a:noFill/>
        </p:spPr>
        <p:txBody>
          <a:bodyPr wrap="square">
            <a:spAutoFit/>
          </a:bodyPr>
          <a:lstStyle/>
          <a:p>
            <a:pPr algn="r"/>
            <a:r>
              <a:rPr lang="en-US" sz="1200" dirty="0"/>
              <a:t>http://www.ctksb.org/what-we-do</a:t>
            </a:r>
          </a:p>
        </p:txBody>
      </p:sp>
      <p:pic>
        <p:nvPicPr>
          <p:cNvPr id="8" name="Picture 2" descr="Core Values — Christ the King">
            <a:extLst>
              <a:ext uri="{FF2B5EF4-FFF2-40B4-BE49-F238E27FC236}">
                <a16:creationId xmlns:a16="http://schemas.microsoft.com/office/drawing/2014/main" id="{1E06A3CD-5DC7-69E2-45E0-1837E1B3DA6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47317" y="417434"/>
            <a:ext cx="3317557" cy="5755762"/>
          </a:xfrm>
          <a:prstGeom prst="rect">
            <a:avLst/>
          </a:prstGeom>
          <a:noFill/>
          <a:extLst>
            <a:ext uri="{909E8E84-426E-40DD-AFC4-6F175D3DCCD1}">
              <a14:hiddenFill xmlns:a14="http://schemas.microsoft.com/office/drawing/2010/main">
                <a:solidFill>
                  <a:srgbClr val="FFFFFF"/>
                </a:solidFill>
              </a14:hiddenFill>
            </a:ext>
          </a:extLst>
        </p:spPr>
      </p:pic>
      <p:sp>
        <p:nvSpPr>
          <p:cNvPr id="2" name="Rectángulo 1">
            <a:extLst>
              <a:ext uri="{FF2B5EF4-FFF2-40B4-BE49-F238E27FC236}">
                <a16:creationId xmlns:a16="http://schemas.microsoft.com/office/drawing/2014/main" id="{A0CD9718-A190-B86E-6AC9-FCE997C8E5BB}"/>
              </a:ext>
            </a:extLst>
          </p:cNvPr>
          <p:cNvSpPr/>
          <p:nvPr/>
        </p:nvSpPr>
        <p:spPr>
          <a:xfrm>
            <a:off x="427126" y="354648"/>
            <a:ext cx="7790861" cy="4401205"/>
          </a:xfrm>
          <a:prstGeom prst="rect">
            <a:avLst/>
          </a:prstGeom>
          <a:noFill/>
        </p:spPr>
        <p:txBody>
          <a:bodyPr wrap="square" rtlCol="0">
            <a:spAutoFit/>
          </a:bodyPr>
          <a:lstStyle/>
          <a:p>
            <a:pPr>
              <a:spcBef>
                <a:spcPts val="600"/>
              </a:spcBef>
            </a:pPr>
            <a:r>
              <a:rPr lang="es-AR" sz="2800" i="1" dirty="0">
                <a:latin typeface="Calibri Light" panose="020F0302020204030204" pitchFamily="34" charset="0"/>
                <a:cs typeface="Calibri Light" panose="020F0302020204030204" pitchFamily="34" charset="0"/>
              </a:rPr>
              <a:t>	</a:t>
            </a:r>
            <a:r>
              <a:rPr lang="pt-BR" sz="2800" i="1" dirty="0">
                <a:latin typeface="Calibri Light" panose="020F0302020204030204" pitchFamily="34" charset="0"/>
                <a:cs typeface="Calibri Light" panose="020F0302020204030204" pitchFamily="34" charset="0"/>
              </a:rPr>
              <a:t>Leitura diária, Febrero 16</a:t>
            </a:r>
            <a:endParaRPr lang="pt-BR" sz="2200" i="1" dirty="0">
              <a:latin typeface="Calibri Light" panose="020F0302020204030204" pitchFamily="34" charset="0"/>
              <a:cs typeface="Calibri Light" panose="020F0302020204030204" pitchFamily="34" charset="0"/>
            </a:endParaRPr>
          </a:p>
          <a:p>
            <a:endParaRPr lang="es-ES_tradnl" noProof="0" dirty="0">
              <a:effectLst/>
              <a:latin typeface="Helvetica" pitchFamily="2" charset="0"/>
            </a:endParaRPr>
          </a:p>
          <a:p>
            <a:endParaRPr lang="es-ES_tradnl" noProof="0" dirty="0">
              <a:effectLst/>
              <a:latin typeface="Helvetica" pitchFamily="2" charset="0"/>
            </a:endParaRPr>
          </a:p>
          <a:p>
            <a:r>
              <a:rPr lang="en-US" dirty="0">
                <a:effectLst/>
                <a:latin typeface="Helvetica" pitchFamily="2" charset="0"/>
              </a:rPr>
              <a:t>Se </a:t>
            </a:r>
            <a:r>
              <a:rPr lang="en-US" dirty="0" err="1">
                <a:effectLst/>
                <a:latin typeface="Helvetica" pitchFamily="2" charset="0"/>
              </a:rPr>
              <a:t>nós</a:t>
            </a:r>
            <a:r>
              <a:rPr lang="en-US" dirty="0">
                <a:effectLst/>
                <a:latin typeface="Helvetica" pitchFamily="2" charset="0"/>
              </a:rPr>
              <a:t> </a:t>
            </a:r>
            <a:r>
              <a:rPr lang="en-US" dirty="0" err="1">
                <a:effectLst/>
                <a:latin typeface="Helvetica" pitchFamily="2" charset="0"/>
              </a:rPr>
              <a:t>oramos</a:t>
            </a:r>
            <a:r>
              <a:rPr lang="en-US" dirty="0">
                <a:effectLst/>
                <a:latin typeface="Helvetica" pitchFamily="2" charset="0"/>
              </a:rPr>
              <a:t> com a </a:t>
            </a:r>
            <a:r>
              <a:rPr lang="en-US" dirty="0" err="1">
                <a:effectLst/>
                <a:latin typeface="Helvetica" pitchFamily="2" charset="0"/>
              </a:rPr>
              <a:t>intenção</a:t>
            </a:r>
            <a:r>
              <a:rPr lang="en-US" dirty="0">
                <a:effectLst/>
                <a:latin typeface="Helvetica" pitchFamily="2" charset="0"/>
              </a:rPr>
              <a:t> de </a:t>
            </a:r>
            <a:r>
              <a:rPr lang="en-US" dirty="0" err="1">
                <a:effectLst/>
                <a:latin typeface="Helvetica" pitchFamily="2" charset="0"/>
              </a:rPr>
              <a:t>nos</a:t>
            </a:r>
            <a:r>
              <a:rPr lang="en-US" dirty="0">
                <a:effectLst/>
                <a:latin typeface="Helvetica" pitchFamily="2" charset="0"/>
              </a:rPr>
              <a:t> </a:t>
            </a:r>
            <a:r>
              <a:rPr lang="en-US" dirty="0" err="1">
                <a:effectLst/>
                <a:latin typeface="Helvetica" pitchFamily="2" charset="0"/>
              </a:rPr>
              <a:t>abrir</a:t>
            </a:r>
            <a:r>
              <a:rPr lang="en-US" dirty="0">
                <a:effectLst/>
                <a:latin typeface="Helvetica" pitchFamily="2" charset="0"/>
              </a:rPr>
              <a:t> e </a:t>
            </a:r>
            <a:r>
              <a:rPr lang="en-US" dirty="0" err="1">
                <a:effectLst/>
                <a:latin typeface="Helvetica" pitchFamily="2" charset="0"/>
              </a:rPr>
              <a:t>entregar</a:t>
            </a:r>
            <a:r>
              <a:rPr lang="en-US" dirty="0">
                <a:effectLst/>
                <a:latin typeface="Helvetica" pitchFamily="2" charset="0"/>
              </a:rPr>
              <a:t> a</a:t>
            </a:r>
          </a:p>
          <a:p>
            <a:r>
              <a:rPr lang="en-US" dirty="0">
                <a:effectLst/>
                <a:latin typeface="Helvetica" pitchFamily="2" charset="0"/>
              </a:rPr>
              <a:t>Deus, </a:t>
            </a:r>
            <a:r>
              <a:rPr lang="en-US" dirty="0" err="1">
                <a:effectLst/>
                <a:latin typeface="Helvetica" pitchFamily="2" charset="0"/>
              </a:rPr>
              <a:t>fechando</a:t>
            </a:r>
            <a:r>
              <a:rPr lang="en-US" dirty="0">
                <a:effectLst/>
                <a:latin typeface="Helvetica" pitchFamily="2" charset="0"/>
              </a:rPr>
              <a:t> as </a:t>
            </a:r>
            <a:r>
              <a:rPr lang="en-US" dirty="0" err="1">
                <a:effectLst/>
                <a:latin typeface="Helvetica" pitchFamily="2" charset="0"/>
              </a:rPr>
              <a:t>cortinas</a:t>
            </a:r>
            <a:r>
              <a:rPr lang="en-US" dirty="0">
                <a:effectLst/>
                <a:latin typeface="Helvetica" pitchFamily="2" charset="0"/>
              </a:rPr>
              <a:t> de </a:t>
            </a:r>
            <a:r>
              <a:rPr lang="en-US" dirty="0" err="1">
                <a:effectLst/>
                <a:latin typeface="Helvetica" pitchFamily="2" charset="0"/>
              </a:rPr>
              <a:t>nossos</a:t>
            </a:r>
            <a:r>
              <a:rPr lang="en-US" dirty="0">
                <a:effectLst/>
                <a:latin typeface="Helvetica" pitchFamily="2" charset="0"/>
              </a:rPr>
              <a:t> </a:t>
            </a:r>
            <a:r>
              <a:rPr lang="en-US" dirty="0" err="1">
                <a:effectLst/>
                <a:latin typeface="Helvetica" pitchFamily="2" charset="0"/>
              </a:rPr>
              <a:t>pensamentos</a:t>
            </a:r>
            <a:r>
              <a:rPr lang="en-US" dirty="0">
                <a:effectLst/>
                <a:latin typeface="Helvetica" pitchFamily="2" charset="0"/>
              </a:rPr>
              <a:t> </a:t>
            </a:r>
            <a:r>
              <a:rPr lang="en-US" dirty="0" err="1">
                <a:effectLst/>
                <a:latin typeface="Helvetica" pitchFamily="2" charset="0"/>
              </a:rPr>
              <a:t>habituais</a:t>
            </a:r>
            <a:endParaRPr lang="en-US" dirty="0">
              <a:effectLst/>
              <a:latin typeface="Helvetica" pitchFamily="2" charset="0"/>
            </a:endParaRPr>
          </a:p>
          <a:p>
            <a:r>
              <a:rPr lang="en-US" dirty="0" err="1">
                <a:effectLst/>
                <a:latin typeface="Helvetica" pitchFamily="2" charset="0"/>
              </a:rPr>
              <a:t>durante</a:t>
            </a:r>
            <a:r>
              <a:rPr lang="en-US" dirty="0">
                <a:effectLst/>
                <a:latin typeface="Helvetica" pitchFamily="2" charset="0"/>
              </a:rPr>
              <a:t> um tempo </a:t>
            </a:r>
            <a:r>
              <a:rPr lang="en-US" dirty="0" err="1">
                <a:effectLst/>
                <a:latin typeface="Helvetica" pitchFamily="2" charset="0"/>
              </a:rPr>
              <a:t>determinado</a:t>
            </a:r>
            <a:r>
              <a:rPr lang="en-US" dirty="0">
                <a:effectLst/>
                <a:latin typeface="Helvetica" pitchFamily="2" charset="0"/>
              </a:rPr>
              <a:t>, </a:t>
            </a:r>
            <a:r>
              <a:rPr lang="en-US" dirty="0" err="1">
                <a:effectLst/>
                <a:latin typeface="Helvetica" pitchFamily="2" charset="0"/>
              </a:rPr>
              <a:t>por</a:t>
            </a:r>
            <a:r>
              <a:rPr lang="en-US" dirty="0">
                <a:effectLst/>
                <a:latin typeface="Helvetica" pitchFamily="2" charset="0"/>
              </a:rPr>
              <a:t> </a:t>
            </a:r>
            <a:r>
              <a:rPr lang="en-US" dirty="0" err="1">
                <a:effectLst/>
                <a:latin typeface="Helvetica" pitchFamily="2" charset="0"/>
              </a:rPr>
              <a:t>exemplo</a:t>
            </a:r>
            <a:r>
              <a:rPr lang="en-US" dirty="0">
                <a:effectLst/>
                <a:latin typeface="Helvetica" pitchFamily="2" charset="0"/>
              </a:rPr>
              <a:t> </a:t>
            </a:r>
            <a:r>
              <a:rPr lang="en-US" dirty="0" err="1">
                <a:effectLst/>
                <a:latin typeface="Helvetica" pitchFamily="2" charset="0"/>
              </a:rPr>
              <a:t>meia</a:t>
            </a:r>
            <a:endParaRPr lang="en-US" dirty="0">
              <a:effectLst/>
              <a:latin typeface="Helvetica" pitchFamily="2" charset="0"/>
            </a:endParaRPr>
          </a:p>
          <a:p>
            <a:r>
              <a:rPr lang="en-US" dirty="0">
                <a:effectLst/>
                <a:latin typeface="Helvetica" pitchFamily="2" charset="0"/>
              </a:rPr>
              <a:t>hora, </a:t>
            </a:r>
            <a:r>
              <a:rPr lang="en-US" dirty="0" err="1">
                <a:effectLst/>
                <a:latin typeface="Helvetica" pitchFamily="2" charset="0"/>
              </a:rPr>
              <a:t>estamos</a:t>
            </a:r>
            <a:r>
              <a:rPr lang="en-US" dirty="0">
                <a:effectLst/>
                <a:latin typeface="Helvetica" pitchFamily="2" charset="0"/>
              </a:rPr>
              <a:t> </a:t>
            </a:r>
            <a:r>
              <a:rPr lang="en-US" dirty="0" err="1">
                <a:effectLst/>
                <a:latin typeface="Helvetica" pitchFamily="2" charset="0"/>
              </a:rPr>
              <a:t>respondendo</a:t>
            </a:r>
            <a:r>
              <a:rPr lang="en-US" dirty="0">
                <a:effectLst/>
                <a:latin typeface="Helvetica" pitchFamily="2" charset="0"/>
              </a:rPr>
              <a:t> </a:t>
            </a:r>
            <a:r>
              <a:rPr lang="en-US" dirty="0" err="1">
                <a:effectLst/>
                <a:latin typeface="Helvetica" pitchFamily="2" charset="0"/>
              </a:rPr>
              <a:t>ao</a:t>
            </a:r>
            <a:r>
              <a:rPr lang="en-US" dirty="0">
                <a:effectLst/>
                <a:latin typeface="Helvetica" pitchFamily="2" charset="0"/>
              </a:rPr>
              <a:t> </a:t>
            </a:r>
            <a:r>
              <a:rPr lang="en-US" dirty="0" err="1">
                <a:effectLst/>
                <a:latin typeface="Helvetica" pitchFamily="2" charset="0"/>
              </a:rPr>
              <a:t>chamado</a:t>
            </a:r>
            <a:r>
              <a:rPr lang="en-US" dirty="0">
                <a:effectLst/>
                <a:latin typeface="Helvetica" pitchFamily="2" charset="0"/>
              </a:rPr>
              <a:t> de Deus a </a:t>
            </a:r>
            <a:r>
              <a:rPr lang="en-US" dirty="0" err="1">
                <a:effectLst/>
                <a:latin typeface="Helvetica" pitchFamily="2" charset="0"/>
              </a:rPr>
              <a:t>nos</a:t>
            </a:r>
            <a:endParaRPr lang="en-US" dirty="0">
              <a:effectLst/>
              <a:latin typeface="Helvetica" pitchFamily="2" charset="0"/>
            </a:endParaRPr>
          </a:p>
          <a:p>
            <a:r>
              <a:rPr lang="en-US" dirty="0" err="1">
                <a:effectLst/>
                <a:latin typeface="Helvetica" pitchFamily="2" charset="0"/>
              </a:rPr>
              <a:t>arrependermos</a:t>
            </a:r>
            <a:r>
              <a:rPr lang="en-US" dirty="0">
                <a:effectLst/>
                <a:latin typeface="Helvetica" pitchFamily="2" charset="0"/>
              </a:rPr>
              <a:t>; </a:t>
            </a:r>
            <a:r>
              <a:rPr lang="en-US" dirty="0" err="1">
                <a:effectLst/>
                <a:latin typeface="Helvetica" pitchFamily="2" charset="0"/>
              </a:rPr>
              <a:t>isto</a:t>
            </a:r>
            <a:r>
              <a:rPr lang="en-US" dirty="0">
                <a:effectLst/>
                <a:latin typeface="Helvetica" pitchFamily="2" charset="0"/>
              </a:rPr>
              <a:t> </a:t>
            </a:r>
            <a:r>
              <a:rPr lang="en-US" dirty="0" err="1">
                <a:effectLst/>
                <a:latin typeface="Helvetica" pitchFamily="2" charset="0"/>
              </a:rPr>
              <a:t>é</a:t>
            </a:r>
            <a:r>
              <a:rPr lang="en-US" dirty="0">
                <a:effectLst/>
                <a:latin typeface="Helvetica" pitchFamily="2" charset="0"/>
              </a:rPr>
              <a:t>, a mudar a </a:t>
            </a:r>
            <a:r>
              <a:rPr lang="en-US" dirty="0" err="1">
                <a:effectLst/>
                <a:latin typeface="Helvetica" pitchFamily="2" charset="0"/>
              </a:rPr>
              <a:t>direção</a:t>
            </a:r>
            <a:r>
              <a:rPr lang="en-US" dirty="0">
                <a:effectLst/>
                <a:latin typeface="Helvetica" pitchFamily="2" charset="0"/>
              </a:rPr>
              <a:t> </a:t>
            </a:r>
            <a:r>
              <a:rPr lang="en-US" dirty="0" err="1">
                <a:effectLst/>
                <a:latin typeface="Helvetica" pitchFamily="2" charset="0"/>
              </a:rPr>
              <a:t>em</a:t>
            </a:r>
            <a:r>
              <a:rPr lang="en-US" dirty="0">
                <a:effectLst/>
                <a:latin typeface="Helvetica" pitchFamily="2" charset="0"/>
              </a:rPr>
              <a:t> que </a:t>
            </a:r>
            <a:r>
              <a:rPr lang="en-US" dirty="0" err="1">
                <a:effectLst/>
                <a:latin typeface="Helvetica" pitchFamily="2" charset="0"/>
              </a:rPr>
              <a:t>buscamos</a:t>
            </a:r>
            <a:endParaRPr lang="en-US" dirty="0">
              <a:effectLst/>
              <a:latin typeface="Helvetica" pitchFamily="2" charset="0"/>
            </a:endParaRPr>
          </a:p>
          <a:p>
            <a:r>
              <a:rPr lang="en-US" dirty="0">
                <a:effectLst/>
                <a:latin typeface="Helvetica" pitchFamily="2" charset="0"/>
              </a:rPr>
              <a:t>a </a:t>
            </a:r>
            <a:r>
              <a:rPr lang="en-US" dirty="0" err="1">
                <a:effectLst/>
                <a:latin typeface="Helvetica" pitchFamily="2" charset="0"/>
              </a:rPr>
              <a:t>felicidade</a:t>
            </a:r>
            <a:r>
              <a:rPr lang="en-US" dirty="0">
                <a:effectLst/>
                <a:latin typeface="Helvetica" pitchFamily="2" charset="0"/>
              </a:rPr>
              <a:t>. Estamos </a:t>
            </a:r>
            <a:r>
              <a:rPr lang="en-US" dirty="0" err="1">
                <a:effectLst/>
                <a:latin typeface="Helvetica" pitchFamily="2" charset="0"/>
              </a:rPr>
              <a:t>aceitando</a:t>
            </a:r>
            <a:r>
              <a:rPr lang="en-US" dirty="0">
                <a:effectLst/>
                <a:latin typeface="Helvetica" pitchFamily="2" charset="0"/>
              </a:rPr>
              <a:t> o </a:t>
            </a:r>
            <a:r>
              <a:rPr lang="en-US" dirty="0" err="1">
                <a:effectLst/>
                <a:latin typeface="Helvetica" pitchFamily="2" charset="0"/>
              </a:rPr>
              <a:t>convite</a:t>
            </a:r>
            <a:r>
              <a:rPr lang="en-US" dirty="0">
                <a:effectLst/>
                <a:latin typeface="Helvetica" pitchFamily="2" charset="0"/>
              </a:rPr>
              <a:t> de</a:t>
            </a:r>
          </a:p>
          <a:p>
            <a:r>
              <a:rPr lang="en-US" dirty="0">
                <a:effectLst/>
                <a:latin typeface="Helvetica" pitchFamily="2" charset="0"/>
              </a:rPr>
              <a:t>Cristo para </a:t>
            </a:r>
            <a:r>
              <a:rPr lang="en-US" dirty="0" err="1">
                <a:effectLst/>
                <a:latin typeface="Helvetica" pitchFamily="2" charset="0"/>
              </a:rPr>
              <a:t>uma</a:t>
            </a:r>
            <a:r>
              <a:rPr lang="en-US" dirty="0">
                <a:effectLst/>
                <a:latin typeface="Helvetica" pitchFamily="2" charset="0"/>
              </a:rPr>
              <a:t> </a:t>
            </a:r>
            <a:r>
              <a:rPr lang="en-US" dirty="0" err="1">
                <a:effectLst/>
                <a:latin typeface="Helvetica" pitchFamily="2" charset="0"/>
              </a:rPr>
              <a:t>entrevista</a:t>
            </a:r>
            <a:r>
              <a:rPr lang="en-US" dirty="0">
                <a:effectLst/>
                <a:latin typeface="Helvetica" pitchFamily="2" charset="0"/>
              </a:rPr>
              <a:t> </a:t>
            </a:r>
            <a:r>
              <a:rPr lang="en-US" dirty="0" err="1">
                <a:effectLst/>
                <a:latin typeface="Helvetica" pitchFamily="2" charset="0"/>
              </a:rPr>
              <a:t>diária</a:t>
            </a:r>
            <a:r>
              <a:rPr lang="en-US" dirty="0">
                <a:effectLst/>
                <a:latin typeface="Helvetica" pitchFamily="2" charset="0"/>
              </a:rPr>
              <a:t> com Ele, </a:t>
            </a:r>
            <a:r>
              <a:rPr lang="en-US" dirty="0" err="1">
                <a:effectLst/>
                <a:latin typeface="Helvetica" pitchFamily="2" charset="0"/>
              </a:rPr>
              <a:t>como</a:t>
            </a:r>
            <a:r>
              <a:rPr lang="en-US" dirty="0">
                <a:effectLst/>
                <a:latin typeface="Helvetica" pitchFamily="2" charset="0"/>
              </a:rPr>
              <a:t> </a:t>
            </a:r>
            <a:r>
              <a:rPr lang="en-US" dirty="0" err="1">
                <a:effectLst/>
                <a:latin typeface="Helvetica" pitchFamily="2" charset="0"/>
              </a:rPr>
              <a:t>Terapeuta</a:t>
            </a:r>
            <a:endParaRPr lang="en-US" dirty="0">
              <a:effectLst/>
              <a:latin typeface="Helvetica" pitchFamily="2" charset="0"/>
            </a:endParaRPr>
          </a:p>
          <a:p>
            <a:r>
              <a:rPr lang="en-US" dirty="0" err="1">
                <a:effectLst/>
                <a:latin typeface="Helvetica" pitchFamily="2" charset="0"/>
              </a:rPr>
              <a:t>Divino</a:t>
            </a:r>
            <a:r>
              <a:rPr lang="en-US" dirty="0">
                <a:effectLst/>
                <a:latin typeface="Helvetica" pitchFamily="2" charset="0"/>
              </a:rPr>
              <a:t>. Por </a:t>
            </a:r>
            <a:r>
              <a:rPr lang="en-US" dirty="0" err="1">
                <a:effectLst/>
                <a:latin typeface="Helvetica" pitchFamily="2" charset="0"/>
              </a:rPr>
              <a:t>meio</a:t>
            </a:r>
            <a:r>
              <a:rPr lang="en-US" dirty="0">
                <a:effectLst/>
                <a:latin typeface="Helvetica" pitchFamily="2" charset="0"/>
              </a:rPr>
              <a:t> </a:t>
            </a:r>
            <a:r>
              <a:rPr lang="en-US" dirty="0" err="1">
                <a:effectLst/>
                <a:latin typeface="Helvetica" pitchFamily="2" charset="0"/>
              </a:rPr>
              <a:t>deste</a:t>
            </a:r>
            <a:r>
              <a:rPr lang="en-US" dirty="0">
                <a:effectLst/>
                <a:latin typeface="Helvetica" pitchFamily="2" charset="0"/>
              </a:rPr>
              <a:t> profundo </a:t>
            </a:r>
            <a:r>
              <a:rPr lang="en-US" dirty="0" err="1">
                <a:effectLst/>
                <a:latin typeface="Helvetica" pitchFamily="2" charset="0"/>
              </a:rPr>
              <a:t>processo</a:t>
            </a:r>
            <a:r>
              <a:rPr lang="en-US" dirty="0">
                <a:effectLst/>
                <a:latin typeface="Helvetica" pitchFamily="2" charset="0"/>
              </a:rPr>
              <a:t> </a:t>
            </a:r>
            <a:r>
              <a:rPr lang="en-US" dirty="0" err="1">
                <a:effectLst/>
                <a:latin typeface="Helvetica" pitchFamily="2" charset="0"/>
              </a:rPr>
              <a:t>psicoespiritual</a:t>
            </a:r>
            <a:r>
              <a:rPr lang="en-US" dirty="0">
                <a:effectLst/>
                <a:latin typeface="Helvetica" pitchFamily="2" charset="0"/>
              </a:rPr>
              <a:t>,</a:t>
            </a:r>
          </a:p>
          <a:p>
            <a:r>
              <a:rPr lang="en-US" dirty="0">
                <a:effectLst/>
                <a:latin typeface="Helvetica" pitchFamily="2" charset="0"/>
              </a:rPr>
              <a:t>o </a:t>
            </a:r>
            <a:r>
              <a:rPr lang="en-US" dirty="0" err="1">
                <a:effectLst/>
                <a:latin typeface="Helvetica" pitchFamily="2" charset="0"/>
              </a:rPr>
              <a:t>Espírito</a:t>
            </a:r>
            <a:r>
              <a:rPr lang="en-US" dirty="0">
                <a:effectLst/>
                <a:latin typeface="Helvetica" pitchFamily="2" charset="0"/>
              </a:rPr>
              <a:t> </a:t>
            </a:r>
            <a:r>
              <a:rPr lang="en-US" dirty="0" err="1">
                <a:effectLst/>
                <a:latin typeface="Helvetica" pitchFamily="2" charset="0"/>
              </a:rPr>
              <a:t>penetra</a:t>
            </a:r>
            <a:r>
              <a:rPr lang="en-US" dirty="0">
                <a:effectLst/>
                <a:latin typeface="Helvetica" pitchFamily="2" charset="0"/>
              </a:rPr>
              <a:t> </a:t>
            </a:r>
            <a:r>
              <a:rPr lang="en-US" dirty="0" err="1">
                <a:effectLst/>
                <a:latin typeface="Helvetica" pitchFamily="2" charset="0"/>
              </a:rPr>
              <a:t>em</a:t>
            </a:r>
            <a:r>
              <a:rPr lang="en-US" dirty="0">
                <a:effectLst/>
                <a:latin typeface="Helvetica" pitchFamily="2" charset="0"/>
              </a:rPr>
              <a:t> </a:t>
            </a:r>
            <a:r>
              <a:rPr lang="en-US" dirty="0" err="1">
                <a:effectLst/>
                <a:latin typeface="Helvetica" pitchFamily="2" charset="0"/>
              </a:rPr>
              <a:t>nossa</a:t>
            </a:r>
            <a:r>
              <a:rPr lang="en-US" dirty="0">
                <a:effectLst/>
                <a:latin typeface="Helvetica" pitchFamily="2" charset="0"/>
              </a:rPr>
              <a:t> </a:t>
            </a:r>
            <a:r>
              <a:rPr lang="en-US" dirty="0" err="1">
                <a:effectLst/>
                <a:latin typeface="Helvetica" pitchFamily="2" charset="0"/>
              </a:rPr>
              <a:t>história</a:t>
            </a:r>
            <a:r>
              <a:rPr lang="en-US" dirty="0">
                <a:effectLst/>
                <a:latin typeface="Helvetica" pitchFamily="2" charset="0"/>
              </a:rPr>
              <a:t> </a:t>
            </a:r>
            <a:r>
              <a:rPr lang="en-US" dirty="0" err="1">
                <a:effectLst/>
                <a:latin typeface="Helvetica" pitchFamily="2" charset="0"/>
              </a:rPr>
              <a:t>pessoal</a:t>
            </a:r>
            <a:r>
              <a:rPr lang="en-US" dirty="0">
                <a:effectLst/>
                <a:latin typeface="Helvetica" pitchFamily="2" charset="0"/>
              </a:rPr>
              <a:t>...</a:t>
            </a:r>
          </a:p>
          <a:p>
            <a:r>
              <a:rPr lang="en-US" dirty="0">
                <a:effectLst/>
                <a:latin typeface="Helvetica" pitchFamily="2" charset="0"/>
              </a:rPr>
              <a:t>Vamos </a:t>
            </a:r>
            <a:r>
              <a:rPr lang="en-US" dirty="0" err="1">
                <a:effectLst/>
                <a:latin typeface="Helvetica" pitchFamily="2" charset="0"/>
              </a:rPr>
              <a:t>passando</a:t>
            </a:r>
            <a:r>
              <a:rPr lang="en-US" dirty="0">
                <a:effectLst/>
                <a:latin typeface="Helvetica" pitchFamily="2" charset="0"/>
              </a:rPr>
              <a:t> de um </a:t>
            </a:r>
            <a:r>
              <a:rPr lang="en-US" dirty="0" err="1">
                <a:effectLst/>
                <a:latin typeface="Helvetica" pitchFamily="2" charset="0"/>
              </a:rPr>
              <a:t>nível</a:t>
            </a:r>
            <a:r>
              <a:rPr lang="en-US" dirty="0">
                <a:effectLst/>
                <a:latin typeface="Helvetica" pitchFamily="2" charset="0"/>
              </a:rPr>
              <a:t> a outro, </a:t>
            </a:r>
            <a:r>
              <a:rPr lang="en-US" dirty="0" err="1">
                <a:effectLst/>
                <a:latin typeface="Helvetica" pitchFamily="2" charset="0"/>
              </a:rPr>
              <a:t>até</a:t>
            </a:r>
            <a:r>
              <a:rPr lang="en-US" dirty="0">
                <a:effectLst/>
                <a:latin typeface="Helvetica" pitchFamily="2" charset="0"/>
              </a:rPr>
              <a:t> </a:t>
            </a:r>
            <a:r>
              <a:rPr lang="en-US" dirty="0" err="1">
                <a:effectLst/>
                <a:latin typeface="Helvetica" pitchFamily="2" charset="0"/>
              </a:rPr>
              <a:t>chegarmos</a:t>
            </a:r>
            <a:r>
              <a:rPr lang="en-US" dirty="0">
                <a:effectLst/>
                <a:latin typeface="Helvetica" pitchFamily="2" charset="0"/>
              </a:rPr>
              <a:t> </a:t>
            </a:r>
            <a:r>
              <a:rPr lang="en-US" dirty="0" err="1">
                <a:effectLst/>
                <a:latin typeface="Helvetica" pitchFamily="2" charset="0"/>
              </a:rPr>
              <a:t>ao</a:t>
            </a:r>
            <a:endParaRPr lang="en-US" dirty="0">
              <a:effectLst/>
              <a:latin typeface="Helvetica" pitchFamily="2" charset="0"/>
            </a:endParaRPr>
          </a:p>
          <a:p>
            <a:r>
              <a:rPr lang="en-US" dirty="0" err="1">
                <a:effectLst/>
                <a:latin typeface="Helvetica" pitchFamily="2" charset="0"/>
              </a:rPr>
              <a:t>fundo</a:t>
            </a:r>
            <a:r>
              <a:rPr lang="en-US" dirty="0">
                <a:effectLst/>
                <a:latin typeface="Helvetica" pitchFamily="2" charset="0"/>
              </a:rPr>
              <a:t>, a </a:t>
            </a:r>
            <a:r>
              <a:rPr lang="en-US" dirty="0" err="1">
                <a:effectLst/>
                <a:latin typeface="Helvetica" pitchFamily="2" charset="0"/>
              </a:rPr>
              <a:t>verdadeira</a:t>
            </a:r>
            <a:r>
              <a:rPr lang="en-US" dirty="0">
                <a:effectLst/>
                <a:latin typeface="Helvetica" pitchFamily="2" charset="0"/>
              </a:rPr>
              <a:t> </a:t>
            </a:r>
            <a:r>
              <a:rPr lang="en-US" dirty="0" err="1">
                <a:effectLst/>
                <a:latin typeface="Helvetica" pitchFamily="2" charset="0"/>
              </a:rPr>
              <a:t>origem</a:t>
            </a:r>
            <a:r>
              <a:rPr lang="en-US" dirty="0">
                <a:effectLst/>
                <a:latin typeface="Helvetica" pitchFamily="2" charset="0"/>
              </a:rPr>
              <a:t> da </a:t>
            </a:r>
            <a:r>
              <a:rPr lang="en-US" dirty="0" err="1">
                <a:effectLst/>
                <a:latin typeface="Helvetica" pitchFamily="2" charset="0"/>
              </a:rPr>
              <a:t>maior</a:t>
            </a:r>
            <a:r>
              <a:rPr lang="en-US" dirty="0">
                <a:effectLst/>
                <a:latin typeface="Helvetica" pitchFamily="2" charset="0"/>
              </a:rPr>
              <a:t> </a:t>
            </a:r>
            <a:r>
              <a:rPr lang="en-US" dirty="0" err="1">
                <a:effectLst/>
                <a:latin typeface="Helvetica" pitchFamily="2" charset="0"/>
              </a:rPr>
              <a:t>parte</a:t>
            </a:r>
            <a:r>
              <a:rPr lang="en-US" dirty="0">
                <a:effectLst/>
                <a:latin typeface="Helvetica" pitchFamily="2" charset="0"/>
              </a:rPr>
              <a:t> de </a:t>
            </a:r>
            <a:r>
              <a:rPr lang="en-US" dirty="0" err="1">
                <a:effectLst/>
                <a:latin typeface="Helvetica" pitchFamily="2" charset="0"/>
              </a:rPr>
              <a:t>nossos</a:t>
            </a:r>
            <a:endParaRPr lang="en-US" dirty="0">
              <a:effectLst/>
              <a:latin typeface="Helvetica" pitchFamily="2" charset="0"/>
            </a:endParaRPr>
          </a:p>
          <a:p>
            <a:r>
              <a:rPr lang="en-US" dirty="0" err="1">
                <a:effectLst/>
                <a:latin typeface="Helvetica" pitchFamily="2" charset="0"/>
              </a:rPr>
              <a:t>problemas</a:t>
            </a:r>
            <a:r>
              <a:rPr lang="en-US" dirty="0">
                <a:effectLst/>
                <a:latin typeface="Helvetica" pitchFamily="2" charset="0"/>
              </a:rPr>
              <a:t> </a:t>
            </a:r>
            <a:r>
              <a:rPr lang="en-US" dirty="0" err="1">
                <a:effectLst/>
                <a:latin typeface="Helvetica" pitchFamily="2" charset="0"/>
              </a:rPr>
              <a:t>emocionais</a:t>
            </a:r>
            <a:r>
              <a:rPr lang="en-US" dirty="0">
                <a:effectLst/>
                <a:latin typeface="Helvetica" pitchFamily="2" charset="0"/>
              </a:rPr>
              <a:t>: a </a:t>
            </a:r>
            <a:r>
              <a:rPr lang="en-US" dirty="0" err="1">
                <a:effectLst/>
                <a:latin typeface="Helvetica" pitchFamily="2" charset="0"/>
              </a:rPr>
              <a:t>fragilidade</a:t>
            </a:r>
            <a:r>
              <a:rPr lang="en-US" dirty="0">
                <a:effectLst/>
                <a:latin typeface="Helvetica" pitchFamily="2" charset="0"/>
              </a:rPr>
              <a:t> da </a:t>
            </a:r>
            <a:r>
              <a:rPr lang="en-US" dirty="0" err="1">
                <a:effectLst/>
                <a:latin typeface="Helvetica" pitchFamily="2" charset="0"/>
              </a:rPr>
              <a:t>primeira</a:t>
            </a:r>
            <a:r>
              <a:rPr lang="en-US" dirty="0">
                <a:effectLst/>
                <a:latin typeface="Helvetica" pitchFamily="2" charset="0"/>
              </a:rPr>
              <a:t> </a:t>
            </a:r>
            <a:r>
              <a:rPr lang="en-US" dirty="0" err="1">
                <a:effectLst/>
                <a:latin typeface="Helvetica" pitchFamily="2" charset="0"/>
              </a:rPr>
              <a:t>infância</a:t>
            </a:r>
            <a:r>
              <a:rPr lang="en-US" dirty="0">
                <a:effectLst/>
                <a:latin typeface="Helvetica" pitchFamily="2" charset="0"/>
              </a:rPr>
              <a:t>.</a:t>
            </a:r>
          </a:p>
        </p:txBody>
      </p:sp>
    </p:spTree>
    <p:extLst>
      <p:ext uri="{BB962C8B-B14F-4D97-AF65-F5344CB8AC3E}">
        <p14:creationId xmlns:p14="http://schemas.microsoft.com/office/powerpoint/2010/main" val="13756971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Linie Vektor abstrakten Hintergrund - Download Kostenlos Vector ...">
            <a:extLst>
              <a:ext uri="{FF2B5EF4-FFF2-40B4-BE49-F238E27FC236}">
                <a16:creationId xmlns:a16="http://schemas.microsoft.com/office/drawing/2014/main" id="{C2FCED8C-4BC7-4C4C-B0EC-EE465F652F5E}"/>
              </a:ext>
            </a:extLst>
          </p:cNvPr>
          <p:cNvPicPr>
            <a:picLocks noChangeAspect="1" noChangeArrowheads="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9509" y="615908"/>
            <a:ext cx="12049760" cy="623696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1">
            <a:extLst>
              <a:ext uri="{FF2B5EF4-FFF2-40B4-BE49-F238E27FC236}">
                <a16:creationId xmlns:a16="http://schemas.microsoft.com/office/drawing/2014/main" id="{E750DC3C-BC0C-46D7-8CA7-6AF2346DD297}"/>
              </a:ext>
            </a:extLst>
          </p:cNvPr>
          <p:cNvPicPr/>
          <p:nvPr/>
        </p:nvPicPr>
        <p:blipFill>
          <a:blip r:embed="rId3">
            <a:alphaModFix amt="55000"/>
            <a:extLst>
              <a:ext uri="{28A0092B-C50C-407E-A947-70E740481C1C}">
                <a14:useLocalDpi xmlns:a14="http://schemas.microsoft.com/office/drawing/2010/main" val="0"/>
              </a:ext>
            </a:extLst>
          </a:blip>
          <a:stretch>
            <a:fillRect/>
          </a:stretch>
        </p:blipFill>
        <p:spPr>
          <a:xfrm>
            <a:off x="401320" y="225107"/>
            <a:ext cx="1381760" cy="1380173"/>
          </a:xfrm>
          <a:prstGeom prst="rect">
            <a:avLst/>
          </a:prstGeom>
        </p:spPr>
      </p:pic>
      <p:sp>
        <p:nvSpPr>
          <p:cNvPr id="7" name="AutoShape 2" descr="Sirve este imagen? Me hace pensar en el ancho de la mano, como dice el pasaje">
            <a:extLst>
              <a:ext uri="{FF2B5EF4-FFF2-40B4-BE49-F238E27FC236}">
                <a16:creationId xmlns:a16="http://schemas.microsoft.com/office/drawing/2014/main" id="{AED51269-817E-40E7-8036-44EB85B80456}"/>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pic>
        <p:nvPicPr>
          <p:cNvPr id="5" name="Picture 4" descr="A picture containing candle&#10;&#10;Description automatically generated">
            <a:extLst>
              <a:ext uri="{FF2B5EF4-FFF2-40B4-BE49-F238E27FC236}">
                <a16:creationId xmlns:a16="http://schemas.microsoft.com/office/drawing/2014/main" id="{FBF55E4D-C2E7-84E1-28AE-8653C60559B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18520" y="329076"/>
            <a:ext cx="7987749" cy="5572649"/>
          </a:xfrm>
          <a:prstGeom prst="rect">
            <a:avLst/>
          </a:prstGeom>
        </p:spPr>
      </p:pic>
      <p:sp>
        <p:nvSpPr>
          <p:cNvPr id="8" name="TextBox 7">
            <a:extLst>
              <a:ext uri="{FF2B5EF4-FFF2-40B4-BE49-F238E27FC236}">
                <a16:creationId xmlns:a16="http://schemas.microsoft.com/office/drawing/2014/main" id="{900D44D7-9220-85F7-A308-2F5D0970063A}"/>
              </a:ext>
            </a:extLst>
          </p:cNvPr>
          <p:cNvSpPr txBox="1"/>
          <p:nvPr/>
        </p:nvSpPr>
        <p:spPr>
          <a:xfrm>
            <a:off x="3199572" y="6234940"/>
            <a:ext cx="6097656" cy="369332"/>
          </a:xfrm>
          <a:prstGeom prst="rect">
            <a:avLst/>
          </a:prstGeom>
          <a:noFill/>
        </p:spPr>
        <p:txBody>
          <a:bodyPr wrap="square">
            <a:spAutoFit/>
          </a:bodyPr>
          <a:lstStyle/>
          <a:p>
            <a:pPr algn="r"/>
            <a:r>
              <a:rPr lang="es-ES" sz="1800" dirty="0">
                <a:solidFill>
                  <a:srgbClr val="000000"/>
                </a:solidFill>
                <a:effectLst/>
                <a:latin typeface="Arial" panose="020B0604020202020204" pitchFamily="34" charset="0"/>
                <a:ea typeface="Times New Roman" panose="02020603050405020304" pitchFamily="18" charset="0"/>
              </a:rPr>
              <a:t>ESTAMOS EN ORACIÓN</a:t>
            </a:r>
            <a:endParaRPr lang="en-DO" sz="1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0094256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Linie Vektor abstrakten Hintergrund - Download Kostenlos Vector ...">
            <a:extLst>
              <a:ext uri="{FF2B5EF4-FFF2-40B4-BE49-F238E27FC236}">
                <a16:creationId xmlns:a16="http://schemas.microsoft.com/office/drawing/2014/main" id="{C2FCED8C-4BC7-4C4C-B0EC-EE465F652F5E}"/>
              </a:ext>
            </a:extLst>
          </p:cNvPr>
          <p:cNvPicPr>
            <a:picLocks noChangeAspect="1" noChangeArrowheads="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1120" y="564383"/>
            <a:ext cx="12049760" cy="623696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1">
            <a:extLst>
              <a:ext uri="{FF2B5EF4-FFF2-40B4-BE49-F238E27FC236}">
                <a16:creationId xmlns:a16="http://schemas.microsoft.com/office/drawing/2014/main" id="{E750DC3C-BC0C-46D7-8CA7-6AF2346DD297}"/>
              </a:ext>
            </a:extLst>
          </p:cNvPr>
          <p:cNvPicPr/>
          <p:nvPr/>
        </p:nvPicPr>
        <p:blipFill>
          <a:blip r:embed="rId3">
            <a:alphaModFix amt="55000"/>
            <a:extLst>
              <a:ext uri="{28A0092B-C50C-407E-A947-70E740481C1C}">
                <a14:useLocalDpi xmlns:a14="http://schemas.microsoft.com/office/drawing/2010/main" val="0"/>
              </a:ext>
            </a:extLst>
          </a:blip>
          <a:stretch>
            <a:fillRect/>
          </a:stretch>
        </p:blipFill>
        <p:spPr>
          <a:xfrm>
            <a:off x="11485" y="56655"/>
            <a:ext cx="1381760" cy="1380173"/>
          </a:xfrm>
          <a:prstGeom prst="rect">
            <a:avLst/>
          </a:prstGeom>
        </p:spPr>
      </p:pic>
      <p:sp>
        <p:nvSpPr>
          <p:cNvPr id="2" name="Rectángulo 1">
            <a:extLst>
              <a:ext uri="{FF2B5EF4-FFF2-40B4-BE49-F238E27FC236}">
                <a16:creationId xmlns:a16="http://schemas.microsoft.com/office/drawing/2014/main" id="{8CD27126-BFBD-4375-91F5-200D3AB82D30}"/>
              </a:ext>
            </a:extLst>
          </p:cNvPr>
          <p:cNvSpPr/>
          <p:nvPr/>
        </p:nvSpPr>
        <p:spPr>
          <a:xfrm>
            <a:off x="509940" y="204989"/>
            <a:ext cx="7664184" cy="5878532"/>
          </a:xfrm>
          <a:prstGeom prst="rect">
            <a:avLst/>
          </a:prstGeom>
          <a:noFill/>
        </p:spPr>
        <p:txBody>
          <a:bodyPr wrap="square" rtlCol="0">
            <a:spAutoFit/>
          </a:bodyPr>
          <a:lstStyle/>
          <a:p>
            <a:pPr>
              <a:spcBef>
                <a:spcPts val="600"/>
              </a:spcBef>
            </a:pPr>
            <a:r>
              <a:rPr lang="es-AR" sz="2800" i="1" dirty="0">
                <a:latin typeface="Calibri Light" panose="020F0302020204030204" pitchFamily="34" charset="0"/>
                <a:cs typeface="Calibri Light" panose="020F0302020204030204" pitchFamily="34" charset="0"/>
              </a:rPr>
              <a:t>	</a:t>
            </a:r>
            <a:endParaRPr lang="es-ES_tradnl" sz="2400" dirty="0">
              <a:effectLst/>
              <a:latin typeface="Helvetica" pitchFamily="2" charset="0"/>
            </a:endParaRPr>
          </a:p>
          <a:p>
            <a:pPr algn="just"/>
            <a:r>
              <a:rPr lang="es-DO" sz="2400" b="1" dirty="0">
                <a:solidFill>
                  <a:srgbClr val="000000"/>
                </a:solidFill>
                <a:effectLst/>
                <a:latin typeface="Arial" panose="020B0604020202020204" pitchFamily="34" charset="0"/>
                <a:ea typeface="Times New Roman" panose="02020603050405020304" pitchFamily="18" charset="0"/>
              </a:rPr>
              <a:t>	</a:t>
            </a:r>
            <a:r>
              <a:rPr lang="es-ES" sz="1800" b="1" dirty="0">
                <a:solidFill>
                  <a:srgbClr val="000000"/>
                </a:solidFill>
                <a:effectLst/>
                <a:latin typeface="Arial" panose="020B0604020202020204" pitchFamily="34" charset="0"/>
                <a:ea typeface="Times New Roman" panose="02020603050405020304" pitchFamily="18" charset="0"/>
              </a:rPr>
              <a:t>Lectio: Lucas 14, 25-35 </a:t>
            </a:r>
            <a:endParaRPr lang="en-DO" sz="1800" dirty="0">
              <a:effectLst/>
              <a:latin typeface="Times New Roman" panose="02020603050405020304" pitchFamily="18" charset="0"/>
              <a:ea typeface="Times New Roman" panose="02020603050405020304" pitchFamily="18" charset="0"/>
            </a:endParaRPr>
          </a:p>
          <a:p>
            <a:pPr algn="just"/>
            <a:r>
              <a:rPr lang="en-DO" sz="1800" dirty="0">
                <a:effectLst/>
                <a:latin typeface="Arial" panose="020B0604020202020204" pitchFamily="34" charset="0"/>
                <a:ea typeface="Times New Roman" panose="02020603050405020304" pitchFamily="18" charset="0"/>
              </a:rPr>
              <a:t> </a:t>
            </a:r>
            <a:endParaRPr lang="en-DO" sz="1800" dirty="0">
              <a:effectLst/>
              <a:latin typeface="Times New Roman" panose="02020603050405020304" pitchFamily="18" charset="0"/>
              <a:ea typeface="Times New Roman" panose="02020603050405020304" pitchFamily="18" charset="0"/>
            </a:endParaRPr>
          </a:p>
          <a:p>
            <a:pPr algn="just"/>
            <a:r>
              <a:rPr lang="es-DO" sz="1800" b="1" dirty="0">
                <a:solidFill>
                  <a:srgbClr val="000000"/>
                </a:solidFill>
                <a:effectLst/>
                <a:latin typeface="Arial" panose="020B0604020202020204" pitchFamily="34" charset="0"/>
                <a:ea typeface="Times New Roman" panose="02020603050405020304" pitchFamily="18" charset="0"/>
              </a:rPr>
              <a:t>“</a:t>
            </a:r>
            <a:r>
              <a:rPr lang="es-DO" sz="1800" dirty="0">
                <a:solidFill>
                  <a:srgbClr val="000000"/>
                </a:solidFill>
                <a:effectLst/>
                <a:latin typeface="Arial" panose="020B0604020202020204" pitchFamily="34" charset="0"/>
                <a:ea typeface="Times New Roman" panose="02020603050405020304" pitchFamily="18" charset="0"/>
              </a:rPr>
              <a:t>Caminaba con Jesús un gran gentío. Se volvió hacia ellos y les dijo: «Si alguno quiere venir a mí y no se desprende de su padre y madre, de su mujer e hijos, de sus hermanos y hermanas, e incluso de su propia persona, no puede ser discípulo mío. El que no carga con su propia cruz para seguirme luego, no puede ser discípulo mío. Cuando uno de ustedes quiere construir una casa en el campo, ¿no comienza por sentarse y hacer las cuentas, para ver si tendrá para terminarla? Porque si pone los cimientos y después no puede acabar la obra, todos los que lo vean se burlarán de él diciendo: ¡Ese hombre comenzó a edificar y no fue capaz de terminar! Y cuando un rey parte a pelear contra otro rey, ¿no se sienta antes para pensarlo bien? ¿Podrá con sus diez mil hombres hacer frente al otro que viene contra él con veinte mil? Y si no puede, envía mensajeros mientras el otro está aún lejos para llegar a un arreglo. Esto vale para ustedes: el que no renuncia a todo lo que tiene, no podrá ser discípulo mío. La sal es una cosa buena, pero si la sal deja de ser sal, ¿con qué se la salará de nuevo? Ya no sirve para el campo ni para estiércol; se la tirará fuera. Escuchen, pues, si tienen oídos.</a:t>
            </a:r>
            <a:r>
              <a:rPr lang="es-DO" sz="1800" b="1" dirty="0">
                <a:solidFill>
                  <a:srgbClr val="000000"/>
                </a:solidFill>
                <a:effectLst/>
                <a:latin typeface="Arial" panose="020B0604020202020204" pitchFamily="34" charset="0"/>
                <a:ea typeface="Times New Roman" panose="02020603050405020304" pitchFamily="18" charset="0"/>
              </a:rPr>
              <a:t>”</a:t>
            </a:r>
            <a:endParaRPr lang="en-DO" sz="1800" dirty="0">
              <a:effectLst/>
              <a:latin typeface="Times New Roman" panose="02020603050405020304" pitchFamily="18" charset="0"/>
              <a:ea typeface="Times New Roman" panose="02020603050405020304" pitchFamily="18" charset="0"/>
            </a:endParaRPr>
          </a:p>
        </p:txBody>
      </p:sp>
      <p:sp>
        <p:nvSpPr>
          <p:cNvPr id="7" name="AutoShape 2" descr="Sirve este imagen? Me hace pensar en el ancho de la mano, como dice el pasaje">
            <a:extLst>
              <a:ext uri="{FF2B5EF4-FFF2-40B4-BE49-F238E27FC236}">
                <a16:creationId xmlns:a16="http://schemas.microsoft.com/office/drawing/2014/main" id="{AED51269-817E-40E7-8036-44EB85B80456}"/>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6" name="CuadroTexto 5">
            <a:extLst>
              <a:ext uri="{FF2B5EF4-FFF2-40B4-BE49-F238E27FC236}">
                <a16:creationId xmlns:a16="http://schemas.microsoft.com/office/drawing/2014/main" id="{AA451E3A-EAEB-0BB8-C5CF-A772A6AF00D0}"/>
              </a:ext>
            </a:extLst>
          </p:cNvPr>
          <p:cNvSpPr txBox="1"/>
          <p:nvPr/>
        </p:nvSpPr>
        <p:spPr>
          <a:xfrm>
            <a:off x="8447316" y="6226353"/>
            <a:ext cx="3444235" cy="276999"/>
          </a:xfrm>
          <a:prstGeom prst="rect">
            <a:avLst/>
          </a:prstGeom>
          <a:noFill/>
        </p:spPr>
        <p:txBody>
          <a:bodyPr wrap="square">
            <a:spAutoFit/>
          </a:bodyPr>
          <a:lstStyle/>
          <a:p>
            <a:pPr algn="r"/>
            <a:r>
              <a:rPr lang="en-US" sz="1200" dirty="0"/>
              <a:t>http://www.ctksb.org/what-we-do</a:t>
            </a:r>
          </a:p>
        </p:txBody>
      </p:sp>
      <p:pic>
        <p:nvPicPr>
          <p:cNvPr id="8" name="Picture 2" descr="Core Values — Christ the King">
            <a:extLst>
              <a:ext uri="{FF2B5EF4-FFF2-40B4-BE49-F238E27FC236}">
                <a16:creationId xmlns:a16="http://schemas.microsoft.com/office/drawing/2014/main" id="{2075D455-D576-2AA4-E475-A23CB58DE6D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47317" y="417434"/>
            <a:ext cx="3317557" cy="57557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12505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23F215-3987-F549-F203-1050FEED4352}"/>
            </a:ext>
          </a:extLst>
        </p:cNvPr>
        <p:cNvGrpSpPr/>
        <p:nvPr/>
      </p:nvGrpSpPr>
      <p:grpSpPr>
        <a:xfrm>
          <a:off x="0" y="0"/>
          <a:ext cx="0" cy="0"/>
          <a:chOff x="0" y="0"/>
          <a:chExt cx="0" cy="0"/>
        </a:xfrm>
      </p:grpSpPr>
      <p:pic>
        <p:nvPicPr>
          <p:cNvPr id="3" name="Picture 2" descr="Linie Vektor abstrakten Hintergrund - Download Kostenlos Vector ...">
            <a:extLst>
              <a:ext uri="{FF2B5EF4-FFF2-40B4-BE49-F238E27FC236}">
                <a16:creationId xmlns:a16="http://schemas.microsoft.com/office/drawing/2014/main" id="{47C8E3BB-D118-C36E-F4EF-3471B6D5DE31}"/>
              </a:ext>
            </a:extLst>
          </p:cNvPr>
          <p:cNvPicPr>
            <a:picLocks noChangeAspect="1" noChangeArrowheads="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1120" y="564383"/>
            <a:ext cx="12049760" cy="623696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1">
            <a:extLst>
              <a:ext uri="{FF2B5EF4-FFF2-40B4-BE49-F238E27FC236}">
                <a16:creationId xmlns:a16="http://schemas.microsoft.com/office/drawing/2014/main" id="{2E0FC104-50B9-3EE4-8286-B760AAF1F314}"/>
              </a:ext>
            </a:extLst>
          </p:cNvPr>
          <p:cNvPicPr/>
          <p:nvPr/>
        </p:nvPicPr>
        <p:blipFill>
          <a:blip r:embed="rId3">
            <a:alphaModFix amt="55000"/>
            <a:extLst>
              <a:ext uri="{28A0092B-C50C-407E-A947-70E740481C1C}">
                <a14:useLocalDpi xmlns:a14="http://schemas.microsoft.com/office/drawing/2010/main" val="0"/>
              </a:ext>
            </a:extLst>
          </a:blip>
          <a:stretch>
            <a:fillRect/>
          </a:stretch>
        </p:blipFill>
        <p:spPr>
          <a:xfrm>
            <a:off x="11485" y="56655"/>
            <a:ext cx="1381760" cy="1380173"/>
          </a:xfrm>
          <a:prstGeom prst="rect">
            <a:avLst/>
          </a:prstGeom>
        </p:spPr>
      </p:pic>
      <p:sp>
        <p:nvSpPr>
          <p:cNvPr id="2" name="Rectángulo 1">
            <a:extLst>
              <a:ext uri="{FF2B5EF4-FFF2-40B4-BE49-F238E27FC236}">
                <a16:creationId xmlns:a16="http://schemas.microsoft.com/office/drawing/2014/main" id="{CCA9F130-582A-1BA8-21D7-9CDD6D53318B}"/>
              </a:ext>
            </a:extLst>
          </p:cNvPr>
          <p:cNvSpPr/>
          <p:nvPr/>
        </p:nvSpPr>
        <p:spPr>
          <a:xfrm>
            <a:off x="509940" y="204989"/>
            <a:ext cx="7664184" cy="6432530"/>
          </a:xfrm>
          <a:prstGeom prst="rect">
            <a:avLst/>
          </a:prstGeom>
          <a:noFill/>
        </p:spPr>
        <p:txBody>
          <a:bodyPr wrap="square" rtlCol="0">
            <a:spAutoFit/>
          </a:bodyPr>
          <a:lstStyle/>
          <a:p>
            <a:pPr>
              <a:spcBef>
                <a:spcPts val="600"/>
              </a:spcBef>
            </a:pPr>
            <a:r>
              <a:rPr lang="es-AR" sz="2800" i="1" dirty="0">
                <a:latin typeface="Calibri Light" panose="020F0302020204030204" pitchFamily="34" charset="0"/>
                <a:cs typeface="Calibri Light" panose="020F0302020204030204" pitchFamily="34" charset="0"/>
              </a:rPr>
              <a:t>	</a:t>
            </a:r>
            <a:endParaRPr lang="es-ES_tradnl" sz="2400" dirty="0">
              <a:effectLst/>
              <a:latin typeface="Helvetica" pitchFamily="2" charset="0"/>
            </a:endParaRPr>
          </a:p>
          <a:p>
            <a:pPr algn="just"/>
            <a:r>
              <a:rPr lang="es-DO" sz="2400" b="1" dirty="0">
                <a:solidFill>
                  <a:srgbClr val="000000"/>
                </a:solidFill>
                <a:effectLst/>
                <a:latin typeface="Arial" panose="020B0604020202020204" pitchFamily="34" charset="0"/>
                <a:ea typeface="Times New Roman" panose="02020603050405020304" pitchFamily="18" charset="0"/>
              </a:rPr>
              <a:t>	 </a:t>
            </a:r>
            <a:r>
              <a:rPr lang="es-ES" sz="1800" b="1" dirty="0">
                <a:solidFill>
                  <a:srgbClr val="000000"/>
                </a:solidFill>
                <a:effectLst/>
                <a:latin typeface="Arial" panose="020B0604020202020204" pitchFamily="34" charset="0"/>
                <a:ea typeface="Times New Roman" panose="02020603050405020304" pitchFamily="18" charset="0"/>
              </a:rPr>
              <a:t>Lectio: Lucas 14, 25-35 </a:t>
            </a:r>
            <a:endParaRPr lang="en-DO" sz="1800" dirty="0">
              <a:effectLst/>
              <a:latin typeface="Times New Roman" panose="02020603050405020304" pitchFamily="18" charset="0"/>
              <a:ea typeface="Times New Roman" panose="02020603050405020304" pitchFamily="18" charset="0"/>
            </a:endParaRPr>
          </a:p>
          <a:p>
            <a:pPr algn="just"/>
            <a:r>
              <a:rPr lang="es-ES" sz="1800" b="1" dirty="0">
                <a:solidFill>
                  <a:srgbClr val="000000"/>
                </a:solidFill>
                <a:effectLst/>
                <a:latin typeface="Arial" panose="020B0604020202020204" pitchFamily="34" charset="0"/>
                <a:ea typeface="Times New Roman" panose="02020603050405020304" pitchFamily="18" charset="0"/>
              </a:rPr>
              <a:t> </a:t>
            </a:r>
            <a:endParaRPr lang="en-DO" sz="1800" dirty="0">
              <a:effectLst/>
              <a:latin typeface="Times New Roman" panose="02020603050405020304" pitchFamily="18" charset="0"/>
              <a:ea typeface="Times New Roman" panose="02020603050405020304" pitchFamily="18" charset="0"/>
            </a:endParaRPr>
          </a:p>
          <a:p>
            <a:pPr algn="just"/>
            <a:r>
              <a:rPr lang="es-ES" sz="1800" b="1" dirty="0">
                <a:solidFill>
                  <a:srgbClr val="000000"/>
                </a:solidFill>
                <a:effectLst/>
                <a:latin typeface="Arial" panose="020B0604020202020204" pitchFamily="34" charset="0"/>
                <a:ea typeface="Times New Roman" panose="02020603050405020304" pitchFamily="18" charset="0"/>
              </a:rPr>
              <a:t> </a:t>
            </a:r>
            <a:endParaRPr lang="en-DO" sz="1800" dirty="0">
              <a:effectLst/>
              <a:latin typeface="Times New Roman" panose="02020603050405020304" pitchFamily="18" charset="0"/>
              <a:ea typeface="Times New Roman" panose="02020603050405020304" pitchFamily="18" charset="0"/>
            </a:endParaRPr>
          </a:p>
          <a:p>
            <a:pPr algn="just"/>
            <a:r>
              <a:rPr lang="pt-PT" sz="1800" dirty="0">
                <a:solidFill>
                  <a:srgbClr val="000000"/>
                </a:solidFill>
                <a:effectLst/>
                <a:latin typeface="Arial" panose="020B0604020202020204" pitchFamily="34" charset="0"/>
                <a:ea typeface="Times New Roman" panose="02020603050405020304" pitchFamily="18" charset="0"/>
              </a:rPr>
              <a:t>“Muito povo acompanhava Jesus. Voltando-se, disse-lhes: “Se alguém vem a mim e se não me ama mais que seu pai, sua mãe, sua mulher, seus filhos, seus irmãos, suas irmãs e até a sua própria vida, não pode ser meu discípulo. E quem não carrega a sua cruz e me segue, não pode ser meu discípulo. Quem de vós, querendo fazer uma construção, antes não se senta para calcular os gastos que são necessários, a fim de ver se tem com que acabá-la? Para que, depois que tiver lançado os alicerces e não puder acabá-la, todos os que o virem não comecem a zombar dele, dizendo: Este homem principiou a edificar, mas não pode terminar. Ou qual é o rei que, estando para guerrear com outro rei, não se senta primeiro para considerar se com dez mil homens poderá enfrentar o que vem contra ele com vinte mil? De outra maneira, quando o outro ainda está longe, envia-lhe embaixadores para tratar da paz. 33. Assim, pois, qualquer um de vós que não renuncia a tudo o que possui não pode ser meu discípulo. O sal é uma coisa boa, mas se ele perder o seu sabor, com que o recuperará? Não servirá nem para a terra nem para adubo, mas será lançado fora. O que tem ouvidos para ouvir, ouça!” </a:t>
            </a:r>
            <a:endParaRPr lang="en-DO" sz="2200" dirty="0">
              <a:effectLst/>
              <a:latin typeface="Times New Roman" panose="02020603050405020304" pitchFamily="18" charset="0"/>
              <a:ea typeface="Times New Roman" panose="02020603050405020304" pitchFamily="18" charset="0"/>
            </a:endParaRPr>
          </a:p>
          <a:p>
            <a:pPr algn="just"/>
            <a:endParaRPr lang="en-DO" sz="1800" dirty="0">
              <a:effectLst/>
              <a:latin typeface="Times New Roman" panose="02020603050405020304" pitchFamily="18" charset="0"/>
              <a:ea typeface="Times New Roman" panose="02020603050405020304" pitchFamily="18" charset="0"/>
            </a:endParaRPr>
          </a:p>
        </p:txBody>
      </p:sp>
      <p:sp>
        <p:nvSpPr>
          <p:cNvPr id="7" name="AutoShape 2" descr="Sirve este imagen? Me hace pensar en el ancho de la mano, como dice el pasaje">
            <a:extLst>
              <a:ext uri="{FF2B5EF4-FFF2-40B4-BE49-F238E27FC236}">
                <a16:creationId xmlns:a16="http://schemas.microsoft.com/office/drawing/2014/main" id="{B1549643-4E92-86F1-1F4D-8251C8BDD920}"/>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6" name="CuadroTexto 5">
            <a:extLst>
              <a:ext uri="{FF2B5EF4-FFF2-40B4-BE49-F238E27FC236}">
                <a16:creationId xmlns:a16="http://schemas.microsoft.com/office/drawing/2014/main" id="{12B23AEA-32E7-06B8-1B12-D73CAED904E1}"/>
              </a:ext>
            </a:extLst>
          </p:cNvPr>
          <p:cNvSpPr txBox="1"/>
          <p:nvPr/>
        </p:nvSpPr>
        <p:spPr>
          <a:xfrm>
            <a:off x="8447316" y="6226353"/>
            <a:ext cx="3444235" cy="276999"/>
          </a:xfrm>
          <a:prstGeom prst="rect">
            <a:avLst/>
          </a:prstGeom>
          <a:noFill/>
        </p:spPr>
        <p:txBody>
          <a:bodyPr wrap="square">
            <a:spAutoFit/>
          </a:bodyPr>
          <a:lstStyle/>
          <a:p>
            <a:pPr algn="r"/>
            <a:r>
              <a:rPr lang="en-US" sz="1200" dirty="0"/>
              <a:t>http://www.ctksb.org/what-we-do</a:t>
            </a:r>
          </a:p>
        </p:txBody>
      </p:sp>
      <p:pic>
        <p:nvPicPr>
          <p:cNvPr id="8" name="Picture 2" descr="Core Values — Christ the King">
            <a:extLst>
              <a:ext uri="{FF2B5EF4-FFF2-40B4-BE49-F238E27FC236}">
                <a16:creationId xmlns:a16="http://schemas.microsoft.com/office/drawing/2014/main" id="{A099B748-5A73-C5F6-EF40-FA70CE1905C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47317" y="417434"/>
            <a:ext cx="3317557" cy="57557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06193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468C3A-8F6A-5165-535C-386D3BEB669E}"/>
            </a:ext>
          </a:extLst>
        </p:cNvPr>
        <p:cNvGrpSpPr/>
        <p:nvPr/>
      </p:nvGrpSpPr>
      <p:grpSpPr>
        <a:xfrm>
          <a:off x="0" y="0"/>
          <a:ext cx="0" cy="0"/>
          <a:chOff x="0" y="0"/>
          <a:chExt cx="0" cy="0"/>
        </a:xfrm>
      </p:grpSpPr>
      <p:pic>
        <p:nvPicPr>
          <p:cNvPr id="4" name="Picture 1">
            <a:extLst>
              <a:ext uri="{FF2B5EF4-FFF2-40B4-BE49-F238E27FC236}">
                <a16:creationId xmlns:a16="http://schemas.microsoft.com/office/drawing/2014/main" id="{757FAD96-D2C0-5AB8-35AC-BAF97243B2B5}"/>
              </a:ext>
            </a:extLst>
          </p:cNvPr>
          <p:cNvPicPr/>
          <p:nvPr/>
        </p:nvPicPr>
        <p:blipFill>
          <a:blip r:embed="rId2">
            <a:alphaModFix amt="55000"/>
            <a:extLst>
              <a:ext uri="{28A0092B-C50C-407E-A947-70E740481C1C}">
                <a14:useLocalDpi xmlns:a14="http://schemas.microsoft.com/office/drawing/2010/main" val="0"/>
              </a:ext>
            </a:extLst>
          </a:blip>
          <a:stretch>
            <a:fillRect/>
          </a:stretch>
        </p:blipFill>
        <p:spPr>
          <a:xfrm>
            <a:off x="263577" y="0"/>
            <a:ext cx="1381760" cy="1380173"/>
          </a:xfrm>
          <a:prstGeom prst="rect">
            <a:avLst/>
          </a:prstGeom>
        </p:spPr>
      </p:pic>
      <p:sp>
        <p:nvSpPr>
          <p:cNvPr id="7" name="AutoShape 2" descr="Sirve este imagen? Me hace pensar en el ancho de la mano, como dice el pasaje">
            <a:extLst>
              <a:ext uri="{FF2B5EF4-FFF2-40B4-BE49-F238E27FC236}">
                <a16:creationId xmlns:a16="http://schemas.microsoft.com/office/drawing/2014/main" id="{D335AFB9-B763-E5E9-55A9-CD45CF9CB9B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6" name="CuadroTexto 5">
            <a:extLst>
              <a:ext uri="{FF2B5EF4-FFF2-40B4-BE49-F238E27FC236}">
                <a16:creationId xmlns:a16="http://schemas.microsoft.com/office/drawing/2014/main" id="{B448DC87-4470-770F-29BC-B8840761134A}"/>
              </a:ext>
            </a:extLst>
          </p:cNvPr>
          <p:cNvSpPr txBox="1"/>
          <p:nvPr/>
        </p:nvSpPr>
        <p:spPr>
          <a:xfrm>
            <a:off x="8447316" y="6226353"/>
            <a:ext cx="3444235" cy="276999"/>
          </a:xfrm>
          <a:prstGeom prst="rect">
            <a:avLst/>
          </a:prstGeom>
          <a:noFill/>
        </p:spPr>
        <p:txBody>
          <a:bodyPr wrap="square">
            <a:spAutoFit/>
          </a:bodyPr>
          <a:lstStyle/>
          <a:p>
            <a:pPr algn="r"/>
            <a:r>
              <a:rPr lang="en-US" sz="1200" dirty="0"/>
              <a:t>http://www.ctksb.org/what-we-do</a:t>
            </a:r>
          </a:p>
        </p:txBody>
      </p:sp>
      <p:pic>
        <p:nvPicPr>
          <p:cNvPr id="8" name="Picture 2" descr="Core Values — Christ the King">
            <a:extLst>
              <a:ext uri="{FF2B5EF4-FFF2-40B4-BE49-F238E27FC236}">
                <a16:creationId xmlns:a16="http://schemas.microsoft.com/office/drawing/2014/main" id="{74FBD4B2-1D48-EC39-F8EE-EC6A56025D2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47317" y="417434"/>
            <a:ext cx="3317557" cy="5755762"/>
          </a:xfrm>
          <a:prstGeom prst="rect">
            <a:avLst/>
          </a:prstGeom>
          <a:noFill/>
          <a:extLst>
            <a:ext uri="{909E8E84-426E-40DD-AFC4-6F175D3DCCD1}">
              <a14:hiddenFill xmlns:a14="http://schemas.microsoft.com/office/drawing/2010/main">
                <a:solidFill>
                  <a:srgbClr val="FFFFFF"/>
                </a:solidFill>
              </a14:hiddenFill>
            </a:ext>
          </a:extLst>
        </p:spPr>
      </p:pic>
      <p:sp>
        <p:nvSpPr>
          <p:cNvPr id="2" name="Rectángulo 1">
            <a:extLst>
              <a:ext uri="{FF2B5EF4-FFF2-40B4-BE49-F238E27FC236}">
                <a16:creationId xmlns:a16="http://schemas.microsoft.com/office/drawing/2014/main" id="{C6298598-A775-8FAA-4578-40197CA637D5}"/>
              </a:ext>
            </a:extLst>
          </p:cNvPr>
          <p:cNvSpPr/>
          <p:nvPr/>
        </p:nvSpPr>
        <p:spPr>
          <a:xfrm>
            <a:off x="427126" y="354648"/>
            <a:ext cx="7790861" cy="5047536"/>
          </a:xfrm>
          <a:prstGeom prst="rect">
            <a:avLst/>
          </a:prstGeom>
          <a:noFill/>
        </p:spPr>
        <p:txBody>
          <a:bodyPr wrap="square" rtlCol="0">
            <a:spAutoFit/>
          </a:bodyPr>
          <a:lstStyle/>
          <a:p>
            <a:pPr>
              <a:spcBef>
                <a:spcPts val="600"/>
              </a:spcBef>
            </a:pPr>
            <a:r>
              <a:rPr lang="es-AR" sz="2800" i="1" dirty="0">
                <a:latin typeface="Calibri Light" panose="020F0302020204030204" pitchFamily="34" charset="0"/>
                <a:cs typeface="Calibri Light" panose="020F0302020204030204" pitchFamily="34" charset="0"/>
              </a:rPr>
              <a:t>	</a:t>
            </a:r>
            <a:r>
              <a:rPr lang="pt-BR" sz="2800" i="1" dirty="0">
                <a:latin typeface="Calibri Light" panose="020F0302020204030204" pitchFamily="34" charset="0"/>
                <a:cs typeface="Calibri Light" panose="020F0302020204030204" pitchFamily="34" charset="0"/>
              </a:rPr>
              <a:t>Leitura diária, Febrero 7</a:t>
            </a:r>
            <a:endParaRPr lang="pt-BR" sz="2200" i="1" dirty="0">
              <a:latin typeface="Calibri Light" panose="020F0302020204030204" pitchFamily="34" charset="0"/>
              <a:cs typeface="Calibri Light" panose="020F0302020204030204" pitchFamily="34" charset="0"/>
            </a:endParaRPr>
          </a:p>
          <a:p>
            <a:endParaRPr lang="es-ES_tradnl" noProof="0" dirty="0">
              <a:effectLst/>
              <a:latin typeface="Helvetica" pitchFamily="2" charset="0"/>
            </a:endParaRPr>
          </a:p>
          <a:p>
            <a:endParaRPr lang="es-ES_tradnl" noProof="0" dirty="0">
              <a:effectLst/>
              <a:latin typeface="Helvetica" pitchFamily="2" charset="0"/>
            </a:endParaRPr>
          </a:p>
          <a:p>
            <a:pPr algn="just"/>
            <a:endParaRPr lang="es-ES_tradnl" sz="1900" dirty="0">
              <a:latin typeface="Helvetica" pitchFamily="2" charset="0"/>
            </a:endParaRPr>
          </a:p>
          <a:p>
            <a:r>
              <a:rPr lang="en-US" sz="2000" dirty="0" err="1">
                <a:effectLst/>
                <a:latin typeface="Helvetica" pitchFamily="2" charset="0"/>
              </a:rPr>
              <a:t>Cada</a:t>
            </a:r>
            <a:r>
              <a:rPr lang="en-US" sz="2000" dirty="0">
                <a:effectLst/>
                <a:latin typeface="Helvetica" pitchFamily="2" charset="0"/>
              </a:rPr>
              <a:t> </a:t>
            </a:r>
            <a:r>
              <a:rPr lang="en-US" sz="2000" dirty="0" err="1">
                <a:effectLst/>
                <a:latin typeface="Helvetica" pitchFamily="2" charset="0"/>
              </a:rPr>
              <a:t>vez</a:t>
            </a:r>
            <a:r>
              <a:rPr lang="en-US" sz="2000" dirty="0">
                <a:effectLst/>
                <a:latin typeface="Helvetica" pitchFamily="2" charset="0"/>
              </a:rPr>
              <a:t> que hay un </a:t>
            </a:r>
            <a:r>
              <a:rPr lang="en-US" sz="2000" dirty="0" err="1">
                <a:effectLst/>
                <a:latin typeface="Helvetica" pitchFamily="2" charset="0"/>
              </a:rPr>
              <a:t>crecimiento</a:t>
            </a:r>
            <a:r>
              <a:rPr lang="en-US" sz="2000" dirty="0">
                <a:effectLst/>
                <a:latin typeface="Helvetica" pitchFamily="2" charset="0"/>
              </a:rPr>
              <a:t> </a:t>
            </a:r>
            <a:r>
              <a:rPr lang="en-US" sz="2000" dirty="0" err="1">
                <a:effectLst/>
                <a:latin typeface="Helvetica" pitchFamily="2" charset="0"/>
              </a:rPr>
              <a:t>significativo</a:t>
            </a:r>
            <a:r>
              <a:rPr lang="en-US" sz="2000" dirty="0">
                <a:effectLst/>
                <a:latin typeface="Helvetica" pitchFamily="2" charset="0"/>
              </a:rPr>
              <a:t> </a:t>
            </a:r>
            <a:r>
              <a:rPr lang="en-US" sz="2000" dirty="0" err="1">
                <a:effectLst/>
                <a:latin typeface="Helvetica" pitchFamily="2" charset="0"/>
              </a:rPr>
              <a:t>en</a:t>
            </a:r>
            <a:r>
              <a:rPr lang="en-US" sz="2000" dirty="0">
                <a:effectLst/>
                <a:latin typeface="Helvetica" pitchFamily="2" charset="0"/>
              </a:rPr>
              <a:t> </a:t>
            </a:r>
            <a:r>
              <a:rPr lang="en-US" sz="2000" dirty="0" err="1">
                <a:effectLst/>
                <a:latin typeface="Helvetica" pitchFamily="2" charset="0"/>
              </a:rPr>
              <a:t>nuestro</a:t>
            </a:r>
            <a:endParaRPr lang="en-US" sz="2000" dirty="0">
              <a:effectLst/>
              <a:latin typeface="Helvetica" pitchFamily="2" charset="0"/>
            </a:endParaRPr>
          </a:p>
          <a:p>
            <a:r>
              <a:rPr lang="en-US" sz="2000" dirty="0" err="1">
                <a:effectLst/>
                <a:latin typeface="Helvetica" pitchFamily="2" charset="0"/>
              </a:rPr>
              <a:t>desarrollo</a:t>
            </a:r>
            <a:r>
              <a:rPr lang="en-US" sz="2000" dirty="0">
                <a:effectLst/>
                <a:latin typeface="Helvetica" pitchFamily="2" charset="0"/>
              </a:rPr>
              <a:t> </a:t>
            </a:r>
            <a:r>
              <a:rPr lang="en-US" sz="2000" dirty="0" err="1">
                <a:effectLst/>
                <a:latin typeface="Helvetica" pitchFamily="2" charset="0"/>
              </a:rPr>
              <a:t>espiritual</a:t>
            </a:r>
            <a:r>
              <a:rPr lang="en-US" sz="2000" dirty="0">
                <a:effectLst/>
                <a:latin typeface="Helvetica" pitchFamily="2" charset="0"/>
              </a:rPr>
              <a:t>, </a:t>
            </a:r>
            <a:r>
              <a:rPr lang="en-US" sz="2000" dirty="0" err="1">
                <a:effectLst/>
                <a:latin typeface="Helvetica" pitchFamily="2" charset="0"/>
              </a:rPr>
              <a:t>todas</a:t>
            </a:r>
            <a:r>
              <a:rPr lang="en-US" sz="2000" dirty="0">
                <a:effectLst/>
                <a:latin typeface="Helvetica" pitchFamily="2" charset="0"/>
              </a:rPr>
              <a:t> </a:t>
            </a:r>
            <a:r>
              <a:rPr lang="en-US" sz="2000" dirty="0" err="1">
                <a:effectLst/>
                <a:latin typeface="Helvetica" pitchFamily="2" charset="0"/>
              </a:rPr>
              <a:t>nuestras</a:t>
            </a:r>
            <a:r>
              <a:rPr lang="en-US" sz="2000" dirty="0">
                <a:effectLst/>
                <a:latin typeface="Helvetica" pitchFamily="2" charset="0"/>
              </a:rPr>
              <a:t> </a:t>
            </a:r>
            <a:r>
              <a:rPr lang="en-US" sz="2000" dirty="0" err="1">
                <a:effectLst/>
                <a:latin typeface="Helvetica" pitchFamily="2" charset="0"/>
              </a:rPr>
              <a:t>relaciones</a:t>
            </a:r>
            <a:r>
              <a:rPr lang="en-US" sz="2000" dirty="0">
                <a:effectLst/>
                <a:latin typeface="Helvetica" pitchFamily="2" charset="0"/>
              </a:rPr>
              <a:t> </a:t>
            </a:r>
            <a:r>
              <a:rPr lang="en-US" sz="2000" dirty="0" err="1">
                <a:effectLst/>
                <a:latin typeface="Helvetica" pitchFamily="2" charset="0"/>
              </a:rPr>
              <a:t>cambian</a:t>
            </a:r>
            <a:r>
              <a:rPr lang="en-US" sz="2000" dirty="0">
                <a:effectLst/>
                <a:latin typeface="Helvetica" pitchFamily="2" charset="0"/>
              </a:rPr>
              <a:t>—</a:t>
            </a:r>
          </a:p>
          <a:p>
            <a:r>
              <a:rPr lang="en-US" sz="2000" dirty="0">
                <a:effectLst/>
                <a:latin typeface="Helvetica" pitchFamily="2" charset="0"/>
              </a:rPr>
              <a:t>con Dios, con </a:t>
            </a:r>
            <a:r>
              <a:rPr lang="en-US" sz="2000" dirty="0" err="1">
                <a:effectLst/>
                <a:latin typeface="Helvetica" pitchFamily="2" charset="0"/>
              </a:rPr>
              <a:t>nosotros</a:t>
            </a:r>
            <a:r>
              <a:rPr lang="en-US" sz="2000" dirty="0">
                <a:effectLst/>
                <a:latin typeface="Helvetica" pitchFamily="2" charset="0"/>
              </a:rPr>
              <a:t> </a:t>
            </a:r>
            <a:r>
              <a:rPr lang="en-US" sz="2000" dirty="0" err="1">
                <a:effectLst/>
                <a:latin typeface="Helvetica" pitchFamily="2" charset="0"/>
              </a:rPr>
              <a:t>mismos</a:t>
            </a:r>
            <a:r>
              <a:rPr lang="en-US" sz="2000" dirty="0">
                <a:effectLst/>
                <a:latin typeface="Helvetica" pitchFamily="2" charset="0"/>
              </a:rPr>
              <a:t>, con </a:t>
            </a:r>
            <a:r>
              <a:rPr lang="en-US" sz="2000" dirty="0" err="1">
                <a:effectLst/>
                <a:latin typeface="Helvetica" pitchFamily="2" charset="0"/>
              </a:rPr>
              <a:t>los</a:t>
            </a:r>
            <a:r>
              <a:rPr lang="en-US" sz="2000" dirty="0">
                <a:effectLst/>
                <a:latin typeface="Helvetica" pitchFamily="2" charset="0"/>
              </a:rPr>
              <a:t> </a:t>
            </a:r>
            <a:r>
              <a:rPr lang="en-US" sz="2000" dirty="0" err="1">
                <a:effectLst/>
                <a:latin typeface="Helvetica" pitchFamily="2" charset="0"/>
              </a:rPr>
              <a:t>demás</a:t>
            </a:r>
            <a:r>
              <a:rPr lang="en-US" sz="2000" dirty="0">
                <a:effectLst/>
                <a:latin typeface="Helvetica" pitchFamily="2" charset="0"/>
              </a:rPr>
              <a:t>, con </a:t>
            </a:r>
            <a:r>
              <a:rPr lang="en-US" sz="2000" dirty="0" err="1">
                <a:effectLst/>
                <a:latin typeface="Helvetica" pitchFamily="2" charset="0"/>
              </a:rPr>
              <a:t>toda</a:t>
            </a:r>
            <a:endParaRPr lang="en-US" sz="2000" dirty="0">
              <a:effectLst/>
              <a:latin typeface="Helvetica" pitchFamily="2" charset="0"/>
            </a:endParaRPr>
          </a:p>
          <a:p>
            <a:r>
              <a:rPr lang="en-US" sz="2000" dirty="0">
                <a:effectLst/>
                <a:latin typeface="Helvetica" pitchFamily="2" charset="0"/>
              </a:rPr>
              <a:t>la </a:t>
            </a:r>
            <a:r>
              <a:rPr lang="en-US" sz="2000" dirty="0" err="1">
                <a:effectLst/>
                <a:latin typeface="Helvetica" pitchFamily="2" charset="0"/>
              </a:rPr>
              <a:t>creación</a:t>
            </a:r>
            <a:r>
              <a:rPr lang="en-US" sz="2000" dirty="0">
                <a:effectLst/>
                <a:latin typeface="Helvetica" pitchFamily="2" charset="0"/>
              </a:rPr>
              <a:t>. Nos </a:t>
            </a:r>
            <a:r>
              <a:rPr lang="en-US" sz="2000" dirty="0" err="1">
                <a:effectLst/>
                <a:latin typeface="Helvetica" pitchFamily="2" charset="0"/>
              </a:rPr>
              <a:t>convertimos</a:t>
            </a:r>
            <a:r>
              <a:rPr lang="en-US" sz="2000" dirty="0">
                <a:effectLst/>
                <a:latin typeface="Helvetica" pitchFamily="2" charset="0"/>
              </a:rPr>
              <a:t> </a:t>
            </a:r>
            <a:r>
              <a:rPr lang="en-US" sz="2000" dirty="0" err="1">
                <a:effectLst/>
                <a:latin typeface="Helvetica" pitchFamily="2" charset="0"/>
              </a:rPr>
              <a:t>en</a:t>
            </a:r>
            <a:r>
              <a:rPr lang="en-US" sz="2000" dirty="0">
                <a:effectLst/>
                <a:latin typeface="Helvetica" pitchFamily="2" charset="0"/>
              </a:rPr>
              <a:t> </a:t>
            </a:r>
            <a:r>
              <a:rPr lang="en-US" sz="2000" dirty="0" err="1">
                <a:effectLst/>
                <a:latin typeface="Helvetica" pitchFamily="2" charset="0"/>
              </a:rPr>
              <a:t>una</a:t>
            </a:r>
            <a:r>
              <a:rPr lang="en-US" sz="2000" dirty="0">
                <a:effectLst/>
                <a:latin typeface="Helvetica" pitchFamily="2" charset="0"/>
              </a:rPr>
              <a:t> persona </a:t>
            </a:r>
            <a:r>
              <a:rPr lang="en-US" sz="2000" dirty="0" err="1">
                <a:effectLst/>
                <a:latin typeface="Helvetica" pitchFamily="2" charset="0"/>
              </a:rPr>
              <a:t>nueva</a:t>
            </a:r>
            <a:r>
              <a:rPr lang="en-US" sz="2000" dirty="0">
                <a:effectLst/>
                <a:latin typeface="Helvetica" pitchFamily="2" charset="0"/>
              </a:rPr>
              <a:t>,</a:t>
            </a:r>
          </a:p>
          <a:p>
            <a:r>
              <a:rPr lang="en-US" sz="2000" dirty="0" err="1">
                <a:effectLst/>
                <a:latin typeface="Helvetica" pitchFamily="2" charset="0"/>
              </a:rPr>
              <a:t>como</a:t>
            </a:r>
            <a:r>
              <a:rPr lang="en-US" sz="2000" dirty="0">
                <a:effectLst/>
                <a:latin typeface="Helvetica" pitchFamily="2" charset="0"/>
              </a:rPr>
              <a:t> le </a:t>
            </a:r>
            <a:r>
              <a:rPr lang="en-US" sz="2000" dirty="0" err="1">
                <a:effectLst/>
                <a:latin typeface="Helvetica" pitchFamily="2" charset="0"/>
              </a:rPr>
              <a:t>sucedió</a:t>
            </a:r>
            <a:r>
              <a:rPr lang="en-US" sz="2000" dirty="0">
                <a:effectLst/>
                <a:latin typeface="Helvetica" pitchFamily="2" charset="0"/>
              </a:rPr>
              <a:t> a María de </a:t>
            </a:r>
            <a:r>
              <a:rPr lang="en-US" sz="2000" dirty="0" err="1">
                <a:effectLst/>
                <a:latin typeface="Helvetica" pitchFamily="2" charset="0"/>
              </a:rPr>
              <a:t>Betania</a:t>
            </a:r>
            <a:r>
              <a:rPr lang="en-US" sz="2000" dirty="0">
                <a:effectLst/>
                <a:latin typeface="Helvetica" pitchFamily="2" charset="0"/>
              </a:rPr>
              <a:t> a </a:t>
            </a:r>
            <a:r>
              <a:rPr lang="en-US" sz="2000" dirty="0" err="1">
                <a:effectLst/>
                <a:latin typeface="Helvetica" pitchFamily="2" charset="0"/>
              </a:rPr>
              <a:t>los</a:t>
            </a:r>
            <a:r>
              <a:rPr lang="en-US" sz="2000" dirty="0">
                <a:effectLst/>
                <a:latin typeface="Helvetica" pitchFamily="2" charset="0"/>
              </a:rPr>
              <a:t> pies de Jesús.</a:t>
            </a:r>
          </a:p>
          <a:p>
            <a:r>
              <a:rPr lang="en-US" sz="2000" dirty="0">
                <a:effectLst/>
                <a:latin typeface="Helvetica" pitchFamily="2" charset="0"/>
              </a:rPr>
              <a:t>De </a:t>
            </a:r>
            <a:r>
              <a:rPr lang="en-US" sz="2000" dirty="0" err="1">
                <a:effectLst/>
                <a:latin typeface="Helvetica" pitchFamily="2" charset="0"/>
              </a:rPr>
              <a:t>aquí</a:t>
            </a:r>
            <a:r>
              <a:rPr lang="en-US" sz="2000" dirty="0">
                <a:effectLst/>
                <a:latin typeface="Helvetica" pitchFamily="2" charset="0"/>
              </a:rPr>
              <a:t> surge </a:t>
            </a:r>
            <a:r>
              <a:rPr lang="en-US" sz="2000" dirty="0" err="1">
                <a:effectLst/>
                <a:latin typeface="Helvetica" pitchFamily="2" charset="0"/>
              </a:rPr>
              <a:t>una</a:t>
            </a:r>
            <a:r>
              <a:rPr lang="en-US" sz="2000" dirty="0">
                <a:effectLst/>
                <a:latin typeface="Helvetica" pitchFamily="2" charset="0"/>
              </a:rPr>
              <a:t> </a:t>
            </a:r>
            <a:r>
              <a:rPr lang="en-US" sz="2000" dirty="0" err="1">
                <a:effectLst/>
                <a:latin typeface="Helvetica" pitchFamily="2" charset="0"/>
              </a:rPr>
              <a:t>nueva</a:t>
            </a:r>
            <a:r>
              <a:rPr lang="en-US" sz="2000" dirty="0">
                <a:effectLst/>
                <a:latin typeface="Helvetica" pitchFamily="2" charset="0"/>
              </a:rPr>
              <a:t> </a:t>
            </a:r>
            <a:r>
              <a:rPr lang="en-US" sz="2000" dirty="0" err="1">
                <a:effectLst/>
                <a:latin typeface="Helvetica" pitchFamily="2" charset="0"/>
              </a:rPr>
              <a:t>clase</a:t>
            </a:r>
            <a:r>
              <a:rPr lang="en-US" sz="2000" dirty="0">
                <a:effectLst/>
                <a:latin typeface="Helvetica" pitchFamily="2" charset="0"/>
              </a:rPr>
              <a:t> de </a:t>
            </a:r>
            <a:r>
              <a:rPr lang="en-US" sz="2000" dirty="0" err="1">
                <a:effectLst/>
                <a:latin typeface="Helvetica" pitchFamily="2" charset="0"/>
              </a:rPr>
              <a:t>actividad</a:t>
            </a:r>
            <a:r>
              <a:rPr lang="en-US" sz="2000" dirty="0">
                <a:effectLst/>
                <a:latin typeface="Helvetica" pitchFamily="2" charset="0"/>
              </a:rPr>
              <a:t> que </a:t>
            </a:r>
            <a:r>
              <a:rPr lang="en-US" sz="2000" dirty="0" err="1">
                <a:effectLst/>
                <a:latin typeface="Helvetica" pitchFamily="2" charset="0"/>
              </a:rPr>
              <a:t>podríamos</a:t>
            </a:r>
            <a:endParaRPr lang="en-US" sz="2000" dirty="0">
              <a:effectLst/>
              <a:latin typeface="Helvetica" pitchFamily="2" charset="0"/>
            </a:endParaRPr>
          </a:p>
          <a:p>
            <a:r>
              <a:rPr lang="en-US" sz="2000" dirty="0" err="1">
                <a:effectLst/>
                <a:latin typeface="Helvetica" pitchFamily="2" charset="0"/>
              </a:rPr>
              <a:t>llamar</a:t>
            </a:r>
            <a:r>
              <a:rPr lang="en-US" sz="2000" dirty="0">
                <a:effectLst/>
                <a:latin typeface="Helvetica" pitchFamily="2" charset="0"/>
              </a:rPr>
              <a:t> “</a:t>
            </a:r>
            <a:r>
              <a:rPr lang="en-US" sz="2000" dirty="0" err="1">
                <a:effectLst/>
                <a:latin typeface="Helvetica" pitchFamily="2" charset="0"/>
              </a:rPr>
              <a:t>servicio</a:t>
            </a:r>
            <a:r>
              <a:rPr lang="en-US" sz="2000" dirty="0">
                <a:effectLst/>
                <a:latin typeface="Helvetica" pitchFamily="2" charset="0"/>
              </a:rPr>
              <a:t> </a:t>
            </a:r>
            <a:r>
              <a:rPr lang="en-US" sz="2000" dirty="0" err="1">
                <a:effectLst/>
                <a:latin typeface="Helvetica" pitchFamily="2" charset="0"/>
              </a:rPr>
              <a:t>contemplativo</a:t>
            </a:r>
            <a:r>
              <a:rPr lang="en-US" sz="2000" dirty="0">
                <a:effectLst/>
                <a:latin typeface="Helvetica" pitchFamily="2" charset="0"/>
              </a:rPr>
              <a:t>.” El </a:t>
            </a:r>
            <a:r>
              <a:rPr lang="en-US" sz="2000" dirty="0" err="1">
                <a:effectLst/>
                <a:latin typeface="Helvetica" pitchFamily="2" charset="0"/>
              </a:rPr>
              <a:t>servicio</a:t>
            </a:r>
            <a:r>
              <a:rPr lang="en-US" sz="2000" dirty="0">
                <a:effectLst/>
                <a:latin typeface="Helvetica" pitchFamily="2" charset="0"/>
              </a:rPr>
              <a:t> </a:t>
            </a:r>
            <a:r>
              <a:rPr lang="en-US" sz="2000" dirty="0" err="1">
                <a:effectLst/>
                <a:latin typeface="Helvetica" pitchFamily="2" charset="0"/>
              </a:rPr>
              <a:t>contemplativo</a:t>
            </a:r>
            <a:endParaRPr lang="en-US" sz="2000" dirty="0">
              <a:effectLst/>
              <a:latin typeface="Helvetica" pitchFamily="2" charset="0"/>
            </a:endParaRPr>
          </a:p>
          <a:p>
            <a:r>
              <a:rPr lang="en-US" sz="2000" dirty="0">
                <a:effectLst/>
                <a:latin typeface="Helvetica" pitchFamily="2" charset="0"/>
              </a:rPr>
              <a:t>es un </a:t>
            </a:r>
            <a:r>
              <a:rPr lang="en-US" sz="2000" dirty="0" err="1">
                <a:effectLst/>
                <a:latin typeface="Helvetica" pitchFamily="2" charset="0"/>
              </a:rPr>
              <a:t>servicio</a:t>
            </a:r>
            <a:r>
              <a:rPr lang="en-US" sz="2000" dirty="0">
                <a:effectLst/>
                <a:latin typeface="Helvetica" pitchFamily="2" charset="0"/>
              </a:rPr>
              <a:t> que </a:t>
            </a:r>
            <a:r>
              <a:rPr lang="en-US" sz="2000" dirty="0" err="1">
                <a:effectLst/>
                <a:latin typeface="Helvetica" pitchFamily="2" charset="0"/>
              </a:rPr>
              <a:t>proviene</a:t>
            </a:r>
            <a:r>
              <a:rPr lang="en-US" sz="2000" dirty="0">
                <a:effectLst/>
                <a:latin typeface="Helvetica" pitchFamily="2" charset="0"/>
              </a:rPr>
              <a:t> de la </a:t>
            </a:r>
            <a:r>
              <a:rPr lang="en-US" sz="2000" dirty="0" err="1">
                <a:effectLst/>
                <a:latin typeface="Helvetica" pitchFamily="2" charset="0"/>
              </a:rPr>
              <a:t>experiencia</a:t>
            </a:r>
            <a:endParaRPr lang="en-US" sz="2000" dirty="0">
              <a:effectLst/>
              <a:latin typeface="Helvetica" pitchFamily="2" charset="0"/>
            </a:endParaRPr>
          </a:p>
          <a:p>
            <a:r>
              <a:rPr lang="en-US" sz="2000" dirty="0">
                <a:effectLst/>
                <a:latin typeface="Helvetica" pitchFamily="2" charset="0"/>
              </a:rPr>
              <a:t>de la </a:t>
            </a:r>
            <a:r>
              <a:rPr lang="en-US" sz="2000" dirty="0" err="1">
                <a:effectLst/>
                <a:latin typeface="Helvetica" pitchFamily="2" charset="0"/>
              </a:rPr>
              <a:t>inhabitación</a:t>
            </a:r>
            <a:r>
              <a:rPr lang="en-US" sz="2000" dirty="0">
                <a:effectLst/>
                <a:latin typeface="Helvetica" pitchFamily="2" charset="0"/>
              </a:rPr>
              <a:t> </a:t>
            </a:r>
            <a:r>
              <a:rPr lang="en-US" sz="2000" dirty="0" err="1">
                <a:effectLst/>
                <a:latin typeface="Helvetica" pitchFamily="2" charset="0"/>
              </a:rPr>
              <a:t>divina</a:t>
            </a:r>
            <a:r>
              <a:rPr lang="en-US" sz="2000" dirty="0">
                <a:effectLst/>
                <a:latin typeface="Helvetica" pitchFamily="2" charset="0"/>
              </a:rPr>
              <a:t>—del </a:t>
            </a:r>
            <a:r>
              <a:rPr lang="en-US" sz="2000" dirty="0" err="1">
                <a:effectLst/>
                <a:latin typeface="Helvetica" pitchFamily="2" charset="0"/>
              </a:rPr>
              <a:t>Espíritu</a:t>
            </a:r>
            <a:r>
              <a:rPr lang="en-US" sz="2000" dirty="0">
                <a:effectLst/>
                <a:latin typeface="Helvetica" pitchFamily="2" charset="0"/>
              </a:rPr>
              <a:t> que </a:t>
            </a:r>
            <a:r>
              <a:rPr lang="en-US" sz="2000" dirty="0" err="1">
                <a:effectLst/>
                <a:latin typeface="Helvetica" pitchFamily="2" charset="0"/>
              </a:rPr>
              <a:t>vive</a:t>
            </a:r>
            <a:r>
              <a:rPr lang="en-US" sz="2000" dirty="0">
                <a:effectLst/>
                <a:latin typeface="Helvetica" pitchFamily="2" charset="0"/>
              </a:rPr>
              <a:t> y </a:t>
            </a:r>
            <a:r>
              <a:rPr lang="en-US" sz="2000" dirty="0" err="1">
                <a:effectLst/>
                <a:latin typeface="Helvetica" pitchFamily="2" charset="0"/>
              </a:rPr>
              <a:t>obra</a:t>
            </a:r>
            <a:endParaRPr lang="en-US" sz="2000" dirty="0">
              <a:effectLst/>
              <a:latin typeface="Helvetica" pitchFamily="2" charset="0"/>
            </a:endParaRPr>
          </a:p>
          <a:p>
            <a:r>
              <a:rPr lang="en-US" sz="2000" dirty="0" err="1">
                <a:effectLst/>
                <a:latin typeface="Helvetica" pitchFamily="2" charset="0"/>
              </a:rPr>
              <a:t>en</a:t>
            </a:r>
            <a:r>
              <a:rPr lang="en-US" sz="2000" dirty="0">
                <a:effectLst/>
                <a:latin typeface="Helvetica" pitchFamily="2" charset="0"/>
              </a:rPr>
              <a:t> </a:t>
            </a:r>
            <a:r>
              <a:rPr lang="en-US" sz="2000" dirty="0" err="1">
                <a:effectLst/>
                <a:latin typeface="Helvetica" pitchFamily="2" charset="0"/>
              </a:rPr>
              <a:t>nuestro</a:t>
            </a:r>
            <a:r>
              <a:rPr lang="en-US" sz="2000" dirty="0">
                <a:effectLst/>
                <a:latin typeface="Helvetica" pitchFamily="2" charset="0"/>
              </a:rPr>
              <a:t> interior. Es Dios </a:t>
            </a:r>
            <a:r>
              <a:rPr lang="en-US" sz="2000" dirty="0" err="1">
                <a:effectLst/>
                <a:latin typeface="Helvetica" pitchFamily="2" charset="0"/>
              </a:rPr>
              <a:t>en</a:t>
            </a:r>
            <a:r>
              <a:rPr lang="en-US" sz="2000" dirty="0">
                <a:effectLst/>
                <a:latin typeface="Helvetica" pitchFamily="2" charset="0"/>
              </a:rPr>
              <a:t> </a:t>
            </a:r>
            <a:r>
              <a:rPr lang="en-US" sz="2000" dirty="0" err="1">
                <a:effectLst/>
                <a:latin typeface="Helvetica" pitchFamily="2" charset="0"/>
              </a:rPr>
              <a:t>nosotros</a:t>
            </a:r>
            <a:r>
              <a:rPr lang="en-US" sz="2000" dirty="0">
                <a:effectLst/>
                <a:latin typeface="Helvetica" pitchFamily="2" charset="0"/>
              </a:rPr>
              <a:t> </a:t>
            </a:r>
            <a:r>
              <a:rPr lang="en-US" sz="2000" dirty="0" err="1">
                <a:effectLst/>
                <a:latin typeface="Helvetica" pitchFamily="2" charset="0"/>
              </a:rPr>
              <a:t>sirviendo</a:t>
            </a:r>
            <a:r>
              <a:rPr lang="en-US" sz="2000" dirty="0">
                <a:effectLst/>
                <a:latin typeface="Helvetica" pitchFamily="2" charset="0"/>
              </a:rPr>
              <a:t> a Dios</a:t>
            </a:r>
          </a:p>
          <a:p>
            <a:r>
              <a:rPr lang="en-US" sz="2000" dirty="0" err="1">
                <a:effectLst/>
                <a:latin typeface="Helvetica" pitchFamily="2" charset="0"/>
              </a:rPr>
              <a:t>en</a:t>
            </a:r>
            <a:r>
              <a:rPr lang="en-US" sz="2000" dirty="0">
                <a:effectLst/>
                <a:latin typeface="Helvetica" pitchFamily="2" charset="0"/>
              </a:rPr>
              <a:t> </a:t>
            </a:r>
            <a:r>
              <a:rPr lang="en-US" sz="2000" dirty="0" err="1">
                <a:effectLst/>
                <a:latin typeface="Helvetica" pitchFamily="2" charset="0"/>
              </a:rPr>
              <a:t>los</a:t>
            </a:r>
            <a:r>
              <a:rPr lang="en-US" sz="2000" dirty="0">
                <a:effectLst/>
                <a:latin typeface="Helvetica" pitchFamily="2" charset="0"/>
              </a:rPr>
              <a:t> </a:t>
            </a:r>
            <a:r>
              <a:rPr lang="en-US" sz="2000" dirty="0" err="1">
                <a:effectLst/>
                <a:latin typeface="Helvetica" pitchFamily="2" charset="0"/>
              </a:rPr>
              <a:t>otros</a:t>
            </a:r>
            <a:r>
              <a:rPr lang="en-US" sz="2000" dirty="0">
                <a:effectLst/>
                <a:latin typeface="Helvetica" pitchFamily="2" charset="0"/>
              </a:rPr>
              <a:t>.</a:t>
            </a:r>
          </a:p>
          <a:p>
            <a:pPr algn="just"/>
            <a:endParaRPr lang="es-ES_tradnl" sz="1900" dirty="0">
              <a:effectLst/>
              <a:latin typeface="Helvetica" pitchFamily="2" charset="0"/>
            </a:endParaRPr>
          </a:p>
        </p:txBody>
      </p:sp>
    </p:spTree>
    <p:extLst>
      <p:ext uri="{BB962C8B-B14F-4D97-AF65-F5344CB8AC3E}">
        <p14:creationId xmlns:p14="http://schemas.microsoft.com/office/powerpoint/2010/main" val="26675399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0D6AF2-A3F2-CC0F-3DED-CDDEBE691596}"/>
            </a:ext>
          </a:extLst>
        </p:cNvPr>
        <p:cNvGrpSpPr/>
        <p:nvPr/>
      </p:nvGrpSpPr>
      <p:grpSpPr>
        <a:xfrm>
          <a:off x="0" y="0"/>
          <a:ext cx="0" cy="0"/>
          <a:chOff x="0" y="0"/>
          <a:chExt cx="0" cy="0"/>
        </a:xfrm>
      </p:grpSpPr>
      <p:pic>
        <p:nvPicPr>
          <p:cNvPr id="4" name="Picture 1">
            <a:extLst>
              <a:ext uri="{FF2B5EF4-FFF2-40B4-BE49-F238E27FC236}">
                <a16:creationId xmlns:a16="http://schemas.microsoft.com/office/drawing/2014/main" id="{833DCAF5-0F07-F94D-DA27-2E8CE5E268D1}"/>
              </a:ext>
            </a:extLst>
          </p:cNvPr>
          <p:cNvPicPr/>
          <p:nvPr/>
        </p:nvPicPr>
        <p:blipFill>
          <a:blip r:embed="rId2">
            <a:alphaModFix amt="55000"/>
            <a:extLst>
              <a:ext uri="{28A0092B-C50C-407E-A947-70E740481C1C}">
                <a14:useLocalDpi xmlns:a14="http://schemas.microsoft.com/office/drawing/2010/main" val="0"/>
              </a:ext>
            </a:extLst>
          </a:blip>
          <a:stretch>
            <a:fillRect/>
          </a:stretch>
        </p:blipFill>
        <p:spPr>
          <a:xfrm>
            <a:off x="263577" y="0"/>
            <a:ext cx="1381760" cy="1380173"/>
          </a:xfrm>
          <a:prstGeom prst="rect">
            <a:avLst/>
          </a:prstGeom>
        </p:spPr>
      </p:pic>
      <p:sp>
        <p:nvSpPr>
          <p:cNvPr id="7" name="AutoShape 2" descr="Sirve este imagen? Me hace pensar en el ancho de la mano, como dice el pasaje">
            <a:extLst>
              <a:ext uri="{FF2B5EF4-FFF2-40B4-BE49-F238E27FC236}">
                <a16:creationId xmlns:a16="http://schemas.microsoft.com/office/drawing/2014/main" id="{91A6FE8C-0A5E-7B63-2A0B-B92D45DB0EAE}"/>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6" name="CuadroTexto 5">
            <a:extLst>
              <a:ext uri="{FF2B5EF4-FFF2-40B4-BE49-F238E27FC236}">
                <a16:creationId xmlns:a16="http://schemas.microsoft.com/office/drawing/2014/main" id="{9F3659CE-05A0-F243-BC81-92222BEACEA4}"/>
              </a:ext>
            </a:extLst>
          </p:cNvPr>
          <p:cNvSpPr txBox="1"/>
          <p:nvPr/>
        </p:nvSpPr>
        <p:spPr>
          <a:xfrm>
            <a:off x="8447316" y="6226353"/>
            <a:ext cx="3444235" cy="276999"/>
          </a:xfrm>
          <a:prstGeom prst="rect">
            <a:avLst/>
          </a:prstGeom>
          <a:noFill/>
        </p:spPr>
        <p:txBody>
          <a:bodyPr wrap="square">
            <a:spAutoFit/>
          </a:bodyPr>
          <a:lstStyle/>
          <a:p>
            <a:pPr algn="r"/>
            <a:r>
              <a:rPr lang="en-US" sz="1200" dirty="0"/>
              <a:t>http://www.ctksb.org/what-we-do</a:t>
            </a:r>
          </a:p>
        </p:txBody>
      </p:sp>
      <p:pic>
        <p:nvPicPr>
          <p:cNvPr id="8" name="Picture 2" descr="Core Values — Christ the King">
            <a:extLst>
              <a:ext uri="{FF2B5EF4-FFF2-40B4-BE49-F238E27FC236}">
                <a16:creationId xmlns:a16="http://schemas.microsoft.com/office/drawing/2014/main" id="{7DF18506-EBBE-2ACD-119A-C6EF5D9C58F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47317" y="417434"/>
            <a:ext cx="3317557" cy="5755762"/>
          </a:xfrm>
          <a:prstGeom prst="rect">
            <a:avLst/>
          </a:prstGeom>
          <a:noFill/>
          <a:extLst>
            <a:ext uri="{909E8E84-426E-40DD-AFC4-6F175D3DCCD1}">
              <a14:hiddenFill xmlns:a14="http://schemas.microsoft.com/office/drawing/2010/main">
                <a:solidFill>
                  <a:srgbClr val="FFFFFF"/>
                </a:solidFill>
              </a14:hiddenFill>
            </a:ext>
          </a:extLst>
        </p:spPr>
      </p:pic>
      <p:sp>
        <p:nvSpPr>
          <p:cNvPr id="2" name="Rectángulo 1">
            <a:extLst>
              <a:ext uri="{FF2B5EF4-FFF2-40B4-BE49-F238E27FC236}">
                <a16:creationId xmlns:a16="http://schemas.microsoft.com/office/drawing/2014/main" id="{07F1C468-9BB5-CFD1-756E-2EE986CB0736}"/>
              </a:ext>
            </a:extLst>
          </p:cNvPr>
          <p:cNvSpPr/>
          <p:nvPr/>
        </p:nvSpPr>
        <p:spPr>
          <a:xfrm>
            <a:off x="427126" y="354648"/>
            <a:ext cx="7790861" cy="4124206"/>
          </a:xfrm>
          <a:prstGeom prst="rect">
            <a:avLst/>
          </a:prstGeom>
          <a:noFill/>
        </p:spPr>
        <p:txBody>
          <a:bodyPr wrap="square" rtlCol="0">
            <a:spAutoFit/>
          </a:bodyPr>
          <a:lstStyle/>
          <a:p>
            <a:pPr>
              <a:spcBef>
                <a:spcPts val="600"/>
              </a:spcBef>
            </a:pPr>
            <a:r>
              <a:rPr lang="es-AR" sz="2800" i="1" dirty="0">
                <a:latin typeface="Calibri Light" panose="020F0302020204030204" pitchFamily="34" charset="0"/>
                <a:cs typeface="Calibri Light" panose="020F0302020204030204" pitchFamily="34" charset="0"/>
              </a:rPr>
              <a:t>	</a:t>
            </a:r>
            <a:r>
              <a:rPr lang="pt-BR" sz="2800" i="1" dirty="0">
                <a:latin typeface="Calibri Light" panose="020F0302020204030204" pitchFamily="34" charset="0"/>
                <a:cs typeface="Calibri Light" panose="020F0302020204030204" pitchFamily="34" charset="0"/>
              </a:rPr>
              <a:t>Leitura diária, Febrero 7</a:t>
            </a:r>
            <a:endParaRPr lang="pt-BR" sz="2200" i="1" dirty="0">
              <a:latin typeface="Calibri Light" panose="020F0302020204030204" pitchFamily="34" charset="0"/>
              <a:cs typeface="Calibri Light" panose="020F0302020204030204" pitchFamily="34" charset="0"/>
            </a:endParaRPr>
          </a:p>
          <a:p>
            <a:endParaRPr lang="es-ES_tradnl" noProof="0" dirty="0">
              <a:effectLst/>
              <a:latin typeface="Helvetica" pitchFamily="2" charset="0"/>
            </a:endParaRPr>
          </a:p>
          <a:p>
            <a:endParaRPr lang="es-ES_tradnl" noProof="0" dirty="0">
              <a:effectLst/>
              <a:latin typeface="Helvetica" pitchFamily="2" charset="0"/>
            </a:endParaRPr>
          </a:p>
          <a:p>
            <a:r>
              <a:rPr lang="en-US" dirty="0" err="1">
                <a:effectLst/>
                <a:latin typeface="Helvetica" pitchFamily="2" charset="0"/>
              </a:rPr>
              <a:t>Cada</a:t>
            </a:r>
            <a:r>
              <a:rPr lang="en-US" dirty="0">
                <a:effectLst/>
                <a:latin typeface="Helvetica" pitchFamily="2" charset="0"/>
              </a:rPr>
              <a:t> </a:t>
            </a:r>
            <a:r>
              <a:rPr lang="en-US" dirty="0" err="1">
                <a:effectLst/>
                <a:latin typeface="Helvetica" pitchFamily="2" charset="0"/>
              </a:rPr>
              <a:t>vez</a:t>
            </a:r>
            <a:r>
              <a:rPr lang="en-US" dirty="0">
                <a:effectLst/>
                <a:latin typeface="Helvetica" pitchFamily="2" charset="0"/>
              </a:rPr>
              <a:t> que </a:t>
            </a:r>
            <a:r>
              <a:rPr lang="en-US" dirty="0" err="1">
                <a:effectLst/>
                <a:latin typeface="Helvetica" pitchFamily="2" charset="0"/>
              </a:rPr>
              <a:t>há</a:t>
            </a:r>
            <a:r>
              <a:rPr lang="en-US" dirty="0">
                <a:effectLst/>
                <a:latin typeface="Helvetica" pitchFamily="2" charset="0"/>
              </a:rPr>
              <a:t> um </a:t>
            </a:r>
            <a:r>
              <a:rPr lang="en-US" dirty="0" err="1">
                <a:effectLst/>
                <a:latin typeface="Helvetica" pitchFamily="2" charset="0"/>
              </a:rPr>
              <a:t>crescimento</a:t>
            </a:r>
            <a:r>
              <a:rPr lang="en-US" dirty="0">
                <a:effectLst/>
                <a:latin typeface="Helvetica" pitchFamily="2" charset="0"/>
              </a:rPr>
              <a:t> </a:t>
            </a:r>
            <a:r>
              <a:rPr lang="en-US" dirty="0" err="1">
                <a:effectLst/>
                <a:latin typeface="Helvetica" pitchFamily="2" charset="0"/>
              </a:rPr>
              <a:t>significativo</a:t>
            </a:r>
            <a:r>
              <a:rPr lang="en-US" dirty="0">
                <a:effectLst/>
                <a:latin typeface="Helvetica" pitchFamily="2" charset="0"/>
              </a:rPr>
              <a:t> </a:t>
            </a:r>
            <a:r>
              <a:rPr lang="en-US" dirty="0" err="1">
                <a:effectLst/>
                <a:latin typeface="Helvetica" pitchFamily="2" charset="0"/>
              </a:rPr>
              <a:t>em</a:t>
            </a:r>
            <a:r>
              <a:rPr lang="en-US" dirty="0">
                <a:effectLst/>
                <a:latin typeface="Helvetica" pitchFamily="2" charset="0"/>
              </a:rPr>
              <a:t> </a:t>
            </a:r>
            <a:r>
              <a:rPr lang="en-US" dirty="0" err="1">
                <a:effectLst/>
                <a:latin typeface="Helvetica" pitchFamily="2" charset="0"/>
              </a:rPr>
              <a:t>nosso</a:t>
            </a:r>
            <a:endParaRPr lang="en-US" dirty="0">
              <a:effectLst/>
              <a:latin typeface="Helvetica" pitchFamily="2" charset="0"/>
            </a:endParaRPr>
          </a:p>
          <a:p>
            <a:r>
              <a:rPr lang="en-US" dirty="0" err="1">
                <a:effectLst/>
                <a:latin typeface="Helvetica" pitchFamily="2" charset="0"/>
              </a:rPr>
              <a:t>desenvolvimento</a:t>
            </a:r>
            <a:r>
              <a:rPr lang="en-US" dirty="0">
                <a:effectLst/>
                <a:latin typeface="Helvetica" pitchFamily="2" charset="0"/>
              </a:rPr>
              <a:t> </a:t>
            </a:r>
            <a:r>
              <a:rPr lang="en-US" dirty="0" err="1">
                <a:effectLst/>
                <a:latin typeface="Helvetica" pitchFamily="2" charset="0"/>
              </a:rPr>
              <a:t>espiritual</a:t>
            </a:r>
            <a:r>
              <a:rPr lang="en-US" dirty="0">
                <a:effectLst/>
                <a:latin typeface="Helvetica" pitchFamily="2" charset="0"/>
              </a:rPr>
              <a:t>, </a:t>
            </a:r>
            <a:r>
              <a:rPr lang="en-US" dirty="0" err="1">
                <a:effectLst/>
                <a:latin typeface="Helvetica" pitchFamily="2" charset="0"/>
              </a:rPr>
              <a:t>todos</a:t>
            </a:r>
            <a:r>
              <a:rPr lang="en-US" dirty="0">
                <a:effectLst/>
                <a:latin typeface="Helvetica" pitchFamily="2" charset="0"/>
              </a:rPr>
              <a:t> </a:t>
            </a:r>
            <a:r>
              <a:rPr lang="en-US" dirty="0" err="1">
                <a:effectLst/>
                <a:latin typeface="Helvetica" pitchFamily="2" charset="0"/>
              </a:rPr>
              <a:t>os</a:t>
            </a:r>
            <a:r>
              <a:rPr lang="en-US" dirty="0">
                <a:effectLst/>
                <a:latin typeface="Helvetica" pitchFamily="2" charset="0"/>
              </a:rPr>
              <a:t> </a:t>
            </a:r>
            <a:r>
              <a:rPr lang="en-US" dirty="0" err="1">
                <a:effectLst/>
                <a:latin typeface="Helvetica" pitchFamily="2" charset="0"/>
              </a:rPr>
              <a:t>nossos</a:t>
            </a:r>
            <a:r>
              <a:rPr lang="en-US" dirty="0">
                <a:effectLst/>
                <a:latin typeface="Helvetica" pitchFamily="2" charset="0"/>
              </a:rPr>
              <a:t> </a:t>
            </a:r>
            <a:r>
              <a:rPr lang="en-US" dirty="0" err="1">
                <a:effectLst/>
                <a:latin typeface="Helvetica" pitchFamily="2" charset="0"/>
              </a:rPr>
              <a:t>relacionamentos</a:t>
            </a:r>
            <a:endParaRPr lang="en-US" dirty="0">
              <a:effectLst/>
              <a:latin typeface="Helvetica" pitchFamily="2" charset="0"/>
            </a:endParaRPr>
          </a:p>
          <a:p>
            <a:r>
              <a:rPr lang="en-US" dirty="0" err="1">
                <a:effectLst/>
                <a:latin typeface="Helvetica" pitchFamily="2" charset="0"/>
              </a:rPr>
              <a:t>mudam</a:t>
            </a:r>
            <a:r>
              <a:rPr lang="en-US" dirty="0">
                <a:effectLst/>
                <a:latin typeface="Helvetica" pitchFamily="2" charset="0"/>
              </a:rPr>
              <a:t> – com Deus, com </a:t>
            </a:r>
            <a:r>
              <a:rPr lang="en-US" dirty="0" err="1">
                <a:effectLst/>
                <a:latin typeface="Helvetica" pitchFamily="2" charset="0"/>
              </a:rPr>
              <a:t>nós</a:t>
            </a:r>
            <a:r>
              <a:rPr lang="en-US" dirty="0">
                <a:effectLst/>
                <a:latin typeface="Helvetica" pitchFamily="2" charset="0"/>
              </a:rPr>
              <a:t> </a:t>
            </a:r>
            <a:r>
              <a:rPr lang="en-US" dirty="0" err="1">
                <a:effectLst/>
                <a:latin typeface="Helvetica" pitchFamily="2" charset="0"/>
              </a:rPr>
              <a:t>mesmos</a:t>
            </a:r>
            <a:r>
              <a:rPr lang="en-US" dirty="0">
                <a:effectLst/>
                <a:latin typeface="Helvetica" pitchFamily="2" charset="0"/>
              </a:rPr>
              <a:t>, com </a:t>
            </a:r>
            <a:r>
              <a:rPr lang="en-US" dirty="0" err="1">
                <a:effectLst/>
                <a:latin typeface="Helvetica" pitchFamily="2" charset="0"/>
              </a:rPr>
              <a:t>os</a:t>
            </a:r>
            <a:endParaRPr lang="en-US" dirty="0">
              <a:effectLst/>
              <a:latin typeface="Helvetica" pitchFamily="2" charset="0"/>
            </a:endParaRPr>
          </a:p>
          <a:p>
            <a:r>
              <a:rPr lang="en-US" dirty="0" err="1">
                <a:effectLst/>
                <a:latin typeface="Helvetica" pitchFamily="2" charset="0"/>
              </a:rPr>
              <a:t>demais</a:t>
            </a:r>
            <a:r>
              <a:rPr lang="en-US" dirty="0">
                <a:effectLst/>
                <a:latin typeface="Helvetica" pitchFamily="2" charset="0"/>
              </a:rPr>
              <a:t>, com </a:t>
            </a:r>
            <a:r>
              <a:rPr lang="en-US" dirty="0" err="1">
                <a:effectLst/>
                <a:latin typeface="Helvetica" pitchFamily="2" charset="0"/>
              </a:rPr>
              <a:t>toda</a:t>
            </a:r>
            <a:r>
              <a:rPr lang="en-US" dirty="0">
                <a:effectLst/>
                <a:latin typeface="Helvetica" pitchFamily="2" charset="0"/>
              </a:rPr>
              <a:t> a </a:t>
            </a:r>
            <a:r>
              <a:rPr lang="en-US" dirty="0" err="1">
                <a:effectLst/>
                <a:latin typeface="Helvetica" pitchFamily="2" charset="0"/>
              </a:rPr>
              <a:t>criação</a:t>
            </a:r>
            <a:r>
              <a:rPr lang="en-US" dirty="0">
                <a:effectLst/>
                <a:latin typeface="Helvetica" pitchFamily="2" charset="0"/>
              </a:rPr>
              <a:t>. </a:t>
            </a:r>
            <a:r>
              <a:rPr lang="en-US" dirty="0" err="1">
                <a:effectLst/>
                <a:latin typeface="Helvetica" pitchFamily="2" charset="0"/>
              </a:rPr>
              <a:t>Nós</a:t>
            </a:r>
            <a:r>
              <a:rPr lang="en-US" dirty="0">
                <a:effectLst/>
                <a:latin typeface="Helvetica" pitchFamily="2" charset="0"/>
              </a:rPr>
              <a:t> </a:t>
            </a:r>
            <a:r>
              <a:rPr lang="en-US" dirty="0" err="1">
                <a:effectLst/>
                <a:latin typeface="Helvetica" pitchFamily="2" charset="0"/>
              </a:rPr>
              <a:t>nos</a:t>
            </a:r>
            <a:r>
              <a:rPr lang="en-US" dirty="0">
                <a:effectLst/>
                <a:latin typeface="Helvetica" pitchFamily="2" charset="0"/>
              </a:rPr>
              <a:t> </a:t>
            </a:r>
            <a:r>
              <a:rPr lang="en-US" dirty="0" err="1">
                <a:effectLst/>
                <a:latin typeface="Helvetica" pitchFamily="2" charset="0"/>
              </a:rPr>
              <a:t>convertemos</a:t>
            </a:r>
            <a:r>
              <a:rPr lang="en-US" dirty="0">
                <a:effectLst/>
                <a:latin typeface="Helvetica" pitchFamily="2" charset="0"/>
              </a:rPr>
              <a:t> </a:t>
            </a:r>
            <a:r>
              <a:rPr lang="en-US" dirty="0" err="1">
                <a:effectLst/>
                <a:latin typeface="Helvetica" pitchFamily="2" charset="0"/>
              </a:rPr>
              <a:t>em</a:t>
            </a:r>
            <a:endParaRPr lang="en-US" dirty="0">
              <a:effectLst/>
              <a:latin typeface="Helvetica" pitchFamily="2" charset="0"/>
            </a:endParaRPr>
          </a:p>
          <a:p>
            <a:r>
              <a:rPr lang="en-US" dirty="0" err="1">
                <a:effectLst/>
                <a:latin typeface="Helvetica" pitchFamily="2" charset="0"/>
              </a:rPr>
              <a:t>uma</a:t>
            </a:r>
            <a:r>
              <a:rPr lang="en-US" dirty="0">
                <a:effectLst/>
                <a:latin typeface="Helvetica" pitchFamily="2" charset="0"/>
              </a:rPr>
              <a:t> </a:t>
            </a:r>
            <a:r>
              <a:rPr lang="en-US" dirty="0" err="1">
                <a:effectLst/>
                <a:latin typeface="Helvetica" pitchFamily="2" charset="0"/>
              </a:rPr>
              <a:t>pessoa</a:t>
            </a:r>
            <a:r>
              <a:rPr lang="en-US" dirty="0">
                <a:effectLst/>
                <a:latin typeface="Helvetica" pitchFamily="2" charset="0"/>
              </a:rPr>
              <a:t> nova, </a:t>
            </a:r>
            <a:r>
              <a:rPr lang="en-US" dirty="0" err="1">
                <a:effectLst/>
                <a:latin typeface="Helvetica" pitchFamily="2" charset="0"/>
              </a:rPr>
              <a:t>como</a:t>
            </a:r>
            <a:r>
              <a:rPr lang="en-US" dirty="0">
                <a:effectLst/>
                <a:latin typeface="Helvetica" pitchFamily="2" charset="0"/>
              </a:rPr>
              <a:t> </a:t>
            </a:r>
            <a:r>
              <a:rPr lang="en-US" dirty="0" err="1">
                <a:effectLst/>
                <a:latin typeface="Helvetica" pitchFamily="2" charset="0"/>
              </a:rPr>
              <a:t>sucedeu</a:t>
            </a:r>
            <a:r>
              <a:rPr lang="en-US" dirty="0">
                <a:effectLst/>
                <a:latin typeface="Helvetica" pitchFamily="2" charset="0"/>
              </a:rPr>
              <a:t> a Maria de </a:t>
            </a:r>
            <a:r>
              <a:rPr lang="en-US" dirty="0" err="1">
                <a:effectLst/>
                <a:latin typeface="Helvetica" pitchFamily="2" charset="0"/>
              </a:rPr>
              <a:t>Betânia</a:t>
            </a:r>
            <a:r>
              <a:rPr lang="en-US" dirty="0">
                <a:effectLst/>
                <a:latin typeface="Helvetica" pitchFamily="2" charset="0"/>
              </a:rPr>
              <a:t> </a:t>
            </a:r>
            <a:r>
              <a:rPr lang="en-US" dirty="0" err="1">
                <a:effectLst/>
                <a:latin typeface="Helvetica" pitchFamily="2" charset="0"/>
              </a:rPr>
              <a:t>aos</a:t>
            </a:r>
            <a:endParaRPr lang="en-US" dirty="0">
              <a:effectLst/>
              <a:latin typeface="Helvetica" pitchFamily="2" charset="0"/>
            </a:endParaRPr>
          </a:p>
          <a:p>
            <a:r>
              <a:rPr lang="en-US" dirty="0" err="1">
                <a:effectLst/>
                <a:latin typeface="Helvetica" pitchFamily="2" charset="0"/>
              </a:rPr>
              <a:t>pés</a:t>
            </a:r>
            <a:r>
              <a:rPr lang="en-US" dirty="0">
                <a:effectLst/>
                <a:latin typeface="Helvetica" pitchFamily="2" charset="0"/>
              </a:rPr>
              <a:t> de Jesus. Surge </a:t>
            </a:r>
            <a:r>
              <a:rPr lang="en-US" dirty="0" err="1">
                <a:effectLst/>
                <a:latin typeface="Helvetica" pitchFamily="2" charset="0"/>
              </a:rPr>
              <a:t>daí</a:t>
            </a:r>
            <a:r>
              <a:rPr lang="en-US" dirty="0">
                <a:effectLst/>
                <a:latin typeface="Helvetica" pitchFamily="2" charset="0"/>
              </a:rPr>
              <a:t> um novo </a:t>
            </a:r>
            <a:r>
              <a:rPr lang="en-US" dirty="0" err="1">
                <a:effectLst/>
                <a:latin typeface="Helvetica" pitchFamily="2" charset="0"/>
              </a:rPr>
              <a:t>tipo</a:t>
            </a:r>
            <a:r>
              <a:rPr lang="en-US" dirty="0">
                <a:effectLst/>
                <a:latin typeface="Helvetica" pitchFamily="2" charset="0"/>
              </a:rPr>
              <a:t> de </a:t>
            </a:r>
            <a:r>
              <a:rPr lang="en-US" dirty="0" err="1">
                <a:effectLst/>
                <a:latin typeface="Helvetica" pitchFamily="2" charset="0"/>
              </a:rPr>
              <a:t>atividade</a:t>
            </a:r>
            <a:r>
              <a:rPr lang="en-US" dirty="0">
                <a:effectLst/>
                <a:latin typeface="Helvetica" pitchFamily="2" charset="0"/>
              </a:rPr>
              <a:t>, que</a:t>
            </a:r>
          </a:p>
          <a:p>
            <a:r>
              <a:rPr lang="en-US" dirty="0" err="1">
                <a:effectLst/>
                <a:latin typeface="Helvetica" pitchFamily="2" charset="0"/>
              </a:rPr>
              <a:t>poderíamos</a:t>
            </a:r>
            <a:r>
              <a:rPr lang="en-US" dirty="0">
                <a:effectLst/>
                <a:latin typeface="Helvetica" pitchFamily="2" charset="0"/>
              </a:rPr>
              <a:t> chamar de “</a:t>
            </a:r>
            <a:r>
              <a:rPr lang="en-US" dirty="0" err="1">
                <a:effectLst/>
                <a:latin typeface="Helvetica" pitchFamily="2" charset="0"/>
              </a:rPr>
              <a:t>serviço</a:t>
            </a:r>
            <a:r>
              <a:rPr lang="en-US" dirty="0">
                <a:effectLst/>
                <a:latin typeface="Helvetica" pitchFamily="2" charset="0"/>
              </a:rPr>
              <a:t> </a:t>
            </a:r>
            <a:r>
              <a:rPr lang="en-US" dirty="0" err="1">
                <a:effectLst/>
                <a:latin typeface="Helvetica" pitchFamily="2" charset="0"/>
              </a:rPr>
              <a:t>contemplativo</a:t>
            </a:r>
            <a:r>
              <a:rPr lang="en-US" dirty="0">
                <a:effectLst/>
                <a:latin typeface="Helvetica" pitchFamily="2" charset="0"/>
              </a:rPr>
              <a:t>”. O</a:t>
            </a:r>
          </a:p>
          <a:p>
            <a:r>
              <a:rPr lang="en-US" dirty="0" err="1">
                <a:effectLst/>
                <a:latin typeface="Helvetica" pitchFamily="2" charset="0"/>
              </a:rPr>
              <a:t>serviço</a:t>
            </a:r>
            <a:r>
              <a:rPr lang="en-US" dirty="0">
                <a:effectLst/>
                <a:latin typeface="Helvetica" pitchFamily="2" charset="0"/>
              </a:rPr>
              <a:t> </a:t>
            </a:r>
            <a:r>
              <a:rPr lang="en-US" dirty="0" err="1">
                <a:effectLst/>
                <a:latin typeface="Helvetica" pitchFamily="2" charset="0"/>
              </a:rPr>
              <a:t>contemplativo</a:t>
            </a:r>
            <a:r>
              <a:rPr lang="en-US" dirty="0">
                <a:effectLst/>
                <a:latin typeface="Helvetica" pitchFamily="2" charset="0"/>
              </a:rPr>
              <a:t> </a:t>
            </a:r>
            <a:r>
              <a:rPr lang="en-US" dirty="0" err="1">
                <a:effectLst/>
                <a:latin typeface="Helvetica" pitchFamily="2" charset="0"/>
              </a:rPr>
              <a:t>é</a:t>
            </a:r>
            <a:r>
              <a:rPr lang="en-US" dirty="0">
                <a:effectLst/>
                <a:latin typeface="Helvetica" pitchFamily="2" charset="0"/>
              </a:rPr>
              <a:t> um </a:t>
            </a:r>
            <a:r>
              <a:rPr lang="en-US" dirty="0" err="1">
                <a:effectLst/>
                <a:latin typeface="Helvetica" pitchFamily="2" charset="0"/>
              </a:rPr>
              <a:t>serviço</a:t>
            </a:r>
            <a:r>
              <a:rPr lang="en-US" dirty="0">
                <a:effectLst/>
                <a:latin typeface="Helvetica" pitchFamily="2" charset="0"/>
              </a:rPr>
              <a:t> que </a:t>
            </a:r>
            <a:r>
              <a:rPr lang="en-US" dirty="0" err="1">
                <a:effectLst/>
                <a:latin typeface="Helvetica" pitchFamily="2" charset="0"/>
              </a:rPr>
              <a:t>provém</a:t>
            </a:r>
            <a:r>
              <a:rPr lang="en-US" dirty="0">
                <a:effectLst/>
                <a:latin typeface="Helvetica" pitchFamily="2" charset="0"/>
              </a:rPr>
              <a:t> da </a:t>
            </a:r>
            <a:r>
              <a:rPr lang="en-US" dirty="0" err="1">
                <a:effectLst/>
                <a:latin typeface="Helvetica" pitchFamily="2" charset="0"/>
              </a:rPr>
              <a:t>experiência</a:t>
            </a:r>
            <a:endParaRPr lang="en-US" dirty="0">
              <a:effectLst/>
              <a:latin typeface="Helvetica" pitchFamily="2" charset="0"/>
            </a:endParaRPr>
          </a:p>
          <a:p>
            <a:r>
              <a:rPr lang="en-US" dirty="0">
                <a:effectLst/>
                <a:latin typeface="Helvetica" pitchFamily="2" charset="0"/>
              </a:rPr>
              <a:t>da </a:t>
            </a:r>
            <a:r>
              <a:rPr lang="en-US" dirty="0" err="1">
                <a:effectLst/>
                <a:latin typeface="Helvetica" pitchFamily="2" charset="0"/>
              </a:rPr>
              <a:t>inabitação</a:t>
            </a:r>
            <a:r>
              <a:rPr lang="en-US" dirty="0">
                <a:effectLst/>
                <a:latin typeface="Helvetica" pitchFamily="2" charset="0"/>
              </a:rPr>
              <a:t> </a:t>
            </a:r>
            <a:r>
              <a:rPr lang="en-US" dirty="0" err="1">
                <a:effectLst/>
                <a:latin typeface="Helvetica" pitchFamily="2" charset="0"/>
              </a:rPr>
              <a:t>divina</a:t>
            </a:r>
            <a:r>
              <a:rPr lang="en-US" dirty="0">
                <a:effectLst/>
                <a:latin typeface="Helvetica" pitchFamily="2" charset="0"/>
              </a:rPr>
              <a:t> – do </a:t>
            </a:r>
            <a:r>
              <a:rPr lang="en-US" dirty="0" err="1">
                <a:effectLst/>
                <a:latin typeface="Helvetica" pitchFamily="2" charset="0"/>
              </a:rPr>
              <a:t>Espírito</a:t>
            </a:r>
            <a:r>
              <a:rPr lang="en-US" dirty="0">
                <a:effectLst/>
                <a:latin typeface="Helvetica" pitchFamily="2" charset="0"/>
              </a:rPr>
              <a:t> que </a:t>
            </a:r>
            <a:r>
              <a:rPr lang="en-US" dirty="0" err="1">
                <a:effectLst/>
                <a:latin typeface="Helvetica" pitchFamily="2" charset="0"/>
              </a:rPr>
              <a:t>vive</a:t>
            </a:r>
            <a:r>
              <a:rPr lang="en-US" dirty="0">
                <a:effectLst/>
                <a:latin typeface="Helvetica" pitchFamily="2" charset="0"/>
              </a:rPr>
              <a:t> e</a:t>
            </a:r>
          </a:p>
          <a:p>
            <a:r>
              <a:rPr lang="en-US" dirty="0">
                <a:effectLst/>
                <a:latin typeface="Helvetica" pitchFamily="2" charset="0"/>
              </a:rPr>
              <a:t>opera </a:t>
            </a:r>
            <a:r>
              <a:rPr lang="en-US" dirty="0" err="1">
                <a:effectLst/>
                <a:latin typeface="Helvetica" pitchFamily="2" charset="0"/>
              </a:rPr>
              <a:t>em</a:t>
            </a:r>
            <a:r>
              <a:rPr lang="en-US" dirty="0">
                <a:effectLst/>
                <a:latin typeface="Helvetica" pitchFamily="2" charset="0"/>
              </a:rPr>
              <a:t> </a:t>
            </a:r>
            <a:r>
              <a:rPr lang="en-US" dirty="0" err="1">
                <a:effectLst/>
                <a:latin typeface="Helvetica" pitchFamily="2" charset="0"/>
              </a:rPr>
              <a:t>nosso</a:t>
            </a:r>
            <a:r>
              <a:rPr lang="en-US" dirty="0">
                <a:effectLst/>
                <a:latin typeface="Helvetica" pitchFamily="2" charset="0"/>
              </a:rPr>
              <a:t> interior. </a:t>
            </a:r>
            <a:r>
              <a:rPr lang="en-US" dirty="0" err="1">
                <a:effectLst/>
                <a:latin typeface="Helvetica" pitchFamily="2" charset="0"/>
              </a:rPr>
              <a:t>É</a:t>
            </a:r>
            <a:r>
              <a:rPr lang="en-US" dirty="0">
                <a:effectLst/>
                <a:latin typeface="Helvetica" pitchFamily="2" charset="0"/>
              </a:rPr>
              <a:t> Deus </a:t>
            </a:r>
            <a:r>
              <a:rPr lang="en-US" dirty="0" err="1">
                <a:effectLst/>
                <a:latin typeface="Helvetica" pitchFamily="2" charset="0"/>
              </a:rPr>
              <a:t>em</a:t>
            </a:r>
            <a:r>
              <a:rPr lang="en-US" dirty="0">
                <a:effectLst/>
                <a:latin typeface="Helvetica" pitchFamily="2" charset="0"/>
              </a:rPr>
              <a:t> </a:t>
            </a:r>
            <a:r>
              <a:rPr lang="en-US" dirty="0" err="1">
                <a:effectLst/>
                <a:latin typeface="Helvetica" pitchFamily="2" charset="0"/>
              </a:rPr>
              <a:t>nós</a:t>
            </a:r>
            <a:r>
              <a:rPr lang="en-US" dirty="0">
                <a:effectLst/>
                <a:latin typeface="Helvetica" pitchFamily="2" charset="0"/>
              </a:rPr>
              <a:t>, </a:t>
            </a:r>
            <a:r>
              <a:rPr lang="en-US" dirty="0" err="1">
                <a:effectLst/>
                <a:latin typeface="Helvetica" pitchFamily="2" charset="0"/>
              </a:rPr>
              <a:t>servindo</a:t>
            </a:r>
            <a:r>
              <a:rPr lang="en-US" dirty="0">
                <a:effectLst/>
                <a:latin typeface="Helvetica" pitchFamily="2" charset="0"/>
              </a:rPr>
              <a:t> a Deus</a:t>
            </a:r>
          </a:p>
          <a:p>
            <a:r>
              <a:rPr lang="en-US" dirty="0" err="1">
                <a:effectLst/>
                <a:latin typeface="Helvetica" pitchFamily="2" charset="0"/>
              </a:rPr>
              <a:t>nos</a:t>
            </a:r>
            <a:r>
              <a:rPr lang="en-US" dirty="0">
                <a:effectLst/>
                <a:latin typeface="Helvetica" pitchFamily="2" charset="0"/>
              </a:rPr>
              <a:t> outros.</a:t>
            </a:r>
          </a:p>
        </p:txBody>
      </p:sp>
    </p:spTree>
    <p:extLst>
      <p:ext uri="{BB962C8B-B14F-4D97-AF65-F5344CB8AC3E}">
        <p14:creationId xmlns:p14="http://schemas.microsoft.com/office/powerpoint/2010/main" val="34341738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083119-BBBE-7D68-197A-9214EB3212B6}"/>
            </a:ext>
          </a:extLst>
        </p:cNvPr>
        <p:cNvGrpSpPr/>
        <p:nvPr/>
      </p:nvGrpSpPr>
      <p:grpSpPr>
        <a:xfrm>
          <a:off x="0" y="0"/>
          <a:ext cx="0" cy="0"/>
          <a:chOff x="0" y="0"/>
          <a:chExt cx="0" cy="0"/>
        </a:xfrm>
      </p:grpSpPr>
      <p:pic>
        <p:nvPicPr>
          <p:cNvPr id="4" name="Picture 1">
            <a:extLst>
              <a:ext uri="{FF2B5EF4-FFF2-40B4-BE49-F238E27FC236}">
                <a16:creationId xmlns:a16="http://schemas.microsoft.com/office/drawing/2014/main" id="{88214823-E1FE-4E17-42D2-5DB5A476A605}"/>
              </a:ext>
            </a:extLst>
          </p:cNvPr>
          <p:cNvPicPr/>
          <p:nvPr/>
        </p:nvPicPr>
        <p:blipFill>
          <a:blip r:embed="rId2">
            <a:alphaModFix amt="55000"/>
            <a:extLst>
              <a:ext uri="{28A0092B-C50C-407E-A947-70E740481C1C}">
                <a14:useLocalDpi xmlns:a14="http://schemas.microsoft.com/office/drawing/2010/main" val="0"/>
              </a:ext>
            </a:extLst>
          </a:blip>
          <a:stretch>
            <a:fillRect/>
          </a:stretch>
        </p:blipFill>
        <p:spPr>
          <a:xfrm>
            <a:off x="263577" y="0"/>
            <a:ext cx="1381760" cy="1380173"/>
          </a:xfrm>
          <a:prstGeom prst="rect">
            <a:avLst/>
          </a:prstGeom>
        </p:spPr>
      </p:pic>
      <p:sp>
        <p:nvSpPr>
          <p:cNvPr id="7" name="AutoShape 2" descr="Sirve este imagen? Me hace pensar en el ancho de la mano, como dice el pasaje">
            <a:extLst>
              <a:ext uri="{FF2B5EF4-FFF2-40B4-BE49-F238E27FC236}">
                <a16:creationId xmlns:a16="http://schemas.microsoft.com/office/drawing/2014/main" id="{E0FA07F7-8334-E3D8-98BE-C58CD00F2045}"/>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6" name="CuadroTexto 5">
            <a:extLst>
              <a:ext uri="{FF2B5EF4-FFF2-40B4-BE49-F238E27FC236}">
                <a16:creationId xmlns:a16="http://schemas.microsoft.com/office/drawing/2014/main" id="{F145E5B6-4F6B-65F7-2841-1F5A6687794B}"/>
              </a:ext>
            </a:extLst>
          </p:cNvPr>
          <p:cNvSpPr txBox="1"/>
          <p:nvPr/>
        </p:nvSpPr>
        <p:spPr>
          <a:xfrm>
            <a:off x="8447316" y="6226353"/>
            <a:ext cx="3444235" cy="276999"/>
          </a:xfrm>
          <a:prstGeom prst="rect">
            <a:avLst/>
          </a:prstGeom>
          <a:noFill/>
        </p:spPr>
        <p:txBody>
          <a:bodyPr wrap="square">
            <a:spAutoFit/>
          </a:bodyPr>
          <a:lstStyle/>
          <a:p>
            <a:pPr algn="r"/>
            <a:r>
              <a:rPr lang="en-US" sz="1200" dirty="0"/>
              <a:t>http://www.ctksb.org/what-we-do</a:t>
            </a:r>
          </a:p>
        </p:txBody>
      </p:sp>
      <p:pic>
        <p:nvPicPr>
          <p:cNvPr id="8" name="Picture 2" descr="Core Values — Christ the King">
            <a:extLst>
              <a:ext uri="{FF2B5EF4-FFF2-40B4-BE49-F238E27FC236}">
                <a16:creationId xmlns:a16="http://schemas.microsoft.com/office/drawing/2014/main" id="{61AD7EEE-34E7-FA75-13EA-EABDAC4E7EE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47317" y="417434"/>
            <a:ext cx="3317557" cy="5755762"/>
          </a:xfrm>
          <a:prstGeom prst="rect">
            <a:avLst/>
          </a:prstGeom>
          <a:noFill/>
          <a:extLst>
            <a:ext uri="{909E8E84-426E-40DD-AFC4-6F175D3DCCD1}">
              <a14:hiddenFill xmlns:a14="http://schemas.microsoft.com/office/drawing/2010/main">
                <a:solidFill>
                  <a:srgbClr val="FFFFFF"/>
                </a:solidFill>
              </a14:hiddenFill>
            </a:ext>
          </a:extLst>
        </p:spPr>
      </p:pic>
      <p:sp>
        <p:nvSpPr>
          <p:cNvPr id="2" name="Rectángulo 1">
            <a:extLst>
              <a:ext uri="{FF2B5EF4-FFF2-40B4-BE49-F238E27FC236}">
                <a16:creationId xmlns:a16="http://schemas.microsoft.com/office/drawing/2014/main" id="{6D60F966-93FD-BC30-3C6E-A9D96F6F042F}"/>
              </a:ext>
            </a:extLst>
          </p:cNvPr>
          <p:cNvSpPr/>
          <p:nvPr/>
        </p:nvSpPr>
        <p:spPr>
          <a:xfrm>
            <a:off x="427126" y="354648"/>
            <a:ext cx="7790861" cy="6278642"/>
          </a:xfrm>
          <a:prstGeom prst="rect">
            <a:avLst/>
          </a:prstGeom>
          <a:noFill/>
        </p:spPr>
        <p:txBody>
          <a:bodyPr wrap="square" rtlCol="0">
            <a:spAutoFit/>
          </a:bodyPr>
          <a:lstStyle/>
          <a:p>
            <a:pPr>
              <a:spcBef>
                <a:spcPts val="600"/>
              </a:spcBef>
            </a:pPr>
            <a:r>
              <a:rPr lang="es-AR" sz="2800" i="1" dirty="0">
                <a:latin typeface="Calibri Light" panose="020F0302020204030204" pitchFamily="34" charset="0"/>
                <a:cs typeface="Calibri Light" panose="020F0302020204030204" pitchFamily="34" charset="0"/>
              </a:rPr>
              <a:t>	</a:t>
            </a:r>
            <a:r>
              <a:rPr lang="pt-BR" sz="2800" i="1" dirty="0">
                <a:latin typeface="Calibri Light" panose="020F0302020204030204" pitchFamily="34" charset="0"/>
                <a:cs typeface="Calibri Light" panose="020F0302020204030204" pitchFamily="34" charset="0"/>
              </a:rPr>
              <a:t>Leitura diária, Febrero 10</a:t>
            </a:r>
            <a:endParaRPr lang="pt-BR" sz="2200" i="1" dirty="0">
              <a:latin typeface="Calibri Light" panose="020F0302020204030204" pitchFamily="34" charset="0"/>
              <a:cs typeface="Calibri Light" panose="020F0302020204030204" pitchFamily="34" charset="0"/>
            </a:endParaRPr>
          </a:p>
          <a:p>
            <a:endParaRPr lang="es-ES_tradnl" noProof="0" dirty="0">
              <a:effectLst/>
              <a:latin typeface="Helvetica" pitchFamily="2" charset="0"/>
            </a:endParaRPr>
          </a:p>
          <a:p>
            <a:endParaRPr lang="es-ES_tradnl" noProof="0" dirty="0">
              <a:effectLst/>
              <a:latin typeface="Helvetica" pitchFamily="2" charset="0"/>
            </a:endParaRPr>
          </a:p>
          <a:p>
            <a:pPr algn="just"/>
            <a:endParaRPr lang="es-ES_tradnl" sz="1900" dirty="0">
              <a:latin typeface="Helvetica" pitchFamily="2" charset="0"/>
            </a:endParaRPr>
          </a:p>
          <a:p>
            <a:r>
              <a:rPr lang="en-US" sz="2000" dirty="0">
                <a:effectLst/>
                <a:latin typeface="Helvetica" pitchFamily="2" charset="0"/>
              </a:rPr>
              <a:t>Lo que Dios </a:t>
            </a:r>
            <a:r>
              <a:rPr lang="en-US" sz="2000" dirty="0" err="1">
                <a:effectLst/>
                <a:latin typeface="Helvetica" pitchFamily="2" charset="0"/>
              </a:rPr>
              <a:t>desea</a:t>
            </a:r>
            <a:r>
              <a:rPr lang="en-US" sz="2000" dirty="0">
                <a:effectLst/>
                <a:latin typeface="Helvetica" pitchFamily="2" charset="0"/>
              </a:rPr>
              <a:t> de </a:t>
            </a:r>
            <a:r>
              <a:rPr lang="en-US" sz="2000" dirty="0" err="1">
                <a:effectLst/>
                <a:latin typeface="Helvetica" pitchFamily="2" charset="0"/>
              </a:rPr>
              <a:t>nosotros</a:t>
            </a:r>
            <a:r>
              <a:rPr lang="en-US" sz="2000" dirty="0">
                <a:effectLst/>
                <a:latin typeface="Helvetica" pitchFamily="2" charset="0"/>
              </a:rPr>
              <a:t> es que </a:t>
            </a:r>
            <a:r>
              <a:rPr lang="en-US" sz="2000" dirty="0" err="1">
                <a:effectLst/>
                <a:latin typeface="Helvetica" pitchFamily="2" charset="0"/>
              </a:rPr>
              <a:t>manifestemos</a:t>
            </a:r>
            <a:r>
              <a:rPr lang="en-US" sz="2000" dirty="0">
                <a:effectLst/>
                <a:latin typeface="Helvetica" pitchFamily="2" charset="0"/>
              </a:rPr>
              <a:t> </a:t>
            </a:r>
            <a:r>
              <a:rPr lang="en-US" sz="2000" dirty="0" err="1">
                <a:effectLst/>
                <a:latin typeface="Helvetica" pitchFamily="2" charset="0"/>
              </a:rPr>
              <a:t>su</a:t>
            </a:r>
            <a:endParaRPr lang="en-US" sz="2000" dirty="0">
              <a:effectLst/>
              <a:latin typeface="Helvetica" pitchFamily="2" charset="0"/>
            </a:endParaRPr>
          </a:p>
          <a:p>
            <a:r>
              <a:rPr lang="en-US" sz="2000" dirty="0" err="1">
                <a:effectLst/>
                <a:latin typeface="Helvetica" pitchFamily="2" charset="0"/>
              </a:rPr>
              <a:t>bondad</a:t>
            </a:r>
            <a:r>
              <a:rPr lang="en-US" sz="2000" dirty="0">
                <a:effectLst/>
                <a:latin typeface="Helvetica" pitchFamily="2" charset="0"/>
              </a:rPr>
              <a:t> y </a:t>
            </a:r>
            <a:r>
              <a:rPr lang="en-US" sz="2000" dirty="0" err="1">
                <a:effectLst/>
                <a:latin typeface="Helvetica" pitchFamily="2" charset="0"/>
              </a:rPr>
              <a:t>su</a:t>
            </a:r>
            <a:r>
              <a:rPr lang="en-US" sz="2000" dirty="0">
                <a:effectLst/>
                <a:latin typeface="Helvetica" pitchFamily="2" charset="0"/>
              </a:rPr>
              <a:t> </a:t>
            </a:r>
            <a:r>
              <a:rPr lang="en-US" sz="2000" dirty="0" err="1">
                <a:effectLst/>
                <a:latin typeface="Helvetica" pitchFamily="2" charset="0"/>
              </a:rPr>
              <a:t>infinita</a:t>
            </a:r>
            <a:r>
              <a:rPr lang="en-US" sz="2000" dirty="0">
                <a:effectLst/>
                <a:latin typeface="Helvetica" pitchFamily="2" charset="0"/>
              </a:rPr>
              <a:t> </a:t>
            </a:r>
            <a:r>
              <a:rPr lang="en-US" sz="2000" dirty="0" err="1">
                <a:effectLst/>
                <a:latin typeface="Helvetica" pitchFamily="2" charset="0"/>
              </a:rPr>
              <a:t>ternura</a:t>
            </a:r>
            <a:r>
              <a:rPr lang="en-US" sz="2000" dirty="0">
                <a:effectLst/>
                <a:latin typeface="Helvetica" pitchFamily="2" charset="0"/>
              </a:rPr>
              <a:t> </a:t>
            </a:r>
            <a:r>
              <a:rPr lang="en-US" sz="2000" dirty="0" err="1">
                <a:effectLst/>
                <a:latin typeface="Helvetica" pitchFamily="2" charset="0"/>
              </a:rPr>
              <a:t>en</a:t>
            </a:r>
            <a:r>
              <a:rPr lang="en-US" sz="2000" dirty="0">
                <a:effectLst/>
                <a:latin typeface="Helvetica" pitchFamily="2" charset="0"/>
              </a:rPr>
              <a:t> </a:t>
            </a:r>
            <a:r>
              <a:rPr lang="en-US" sz="2000" dirty="0" err="1">
                <a:effectLst/>
                <a:latin typeface="Helvetica" pitchFamily="2" charset="0"/>
              </a:rPr>
              <a:t>nuestras</a:t>
            </a:r>
            <a:r>
              <a:rPr lang="en-US" sz="2000" dirty="0">
                <a:effectLst/>
                <a:latin typeface="Helvetica" pitchFamily="2" charset="0"/>
              </a:rPr>
              <a:t> </a:t>
            </a:r>
            <a:r>
              <a:rPr lang="en-US" sz="2000" dirty="0" err="1">
                <a:effectLst/>
                <a:latin typeface="Helvetica" pitchFamily="2" charset="0"/>
              </a:rPr>
              <a:t>vidas</a:t>
            </a:r>
            <a:r>
              <a:rPr lang="en-US" sz="2000" dirty="0">
                <a:effectLst/>
                <a:latin typeface="Helvetica" pitchFamily="2" charset="0"/>
              </a:rPr>
              <a:t>, </a:t>
            </a:r>
            <a:r>
              <a:rPr lang="en-US" sz="2000" dirty="0" err="1">
                <a:effectLst/>
                <a:latin typeface="Helvetica" pitchFamily="2" charset="0"/>
              </a:rPr>
              <a:t>ahora</a:t>
            </a:r>
            <a:endParaRPr lang="en-US" sz="2000" dirty="0">
              <a:effectLst/>
              <a:latin typeface="Helvetica" pitchFamily="2" charset="0"/>
            </a:endParaRPr>
          </a:p>
          <a:p>
            <a:r>
              <a:rPr lang="en-US" sz="2000" dirty="0" err="1">
                <a:effectLst/>
                <a:latin typeface="Helvetica" pitchFamily="2" charset="0"/>
              </a:rPr>
              <a:t>mismo</a:t>
            </a:r>
            <a:r>
              <a:rPr lang="en-US" sz="2000" dirty="0">
                <a:effectLst/>
                <a:latin typeface="Helvetica" pitchFamily="2" charset="0"/>
              </a:rPr>
              <a:t>. La </a:t>
            </a:r>
            <a:r>
              <a:rPr lang="en-US" sz="2000" dirty="0" err="1">
                <a:effectLst/>
                <a:latin typeface="Helvetica" pitchFamily="2" charset="0"/>
              </a:rPr>
              <a:t>tradición</a:t>
            </a:r>
            <a:r>
              <a:rPr lang="en-US" sz="2000" dirty="0">
                <a:effectLst/>
                <a:latin typeface="Helvetica" pitchFamily="2" charset="0"/>
              </a:rPr>
              <a:t> </a:t>
            </a:r>
            <a:r>
              <a:rPr lang="en-US" sz="2000" dirty="0" err="1">
                <a:effectLst/>
                <a:latin typeface="Helvetica" pitchFamily="2" charset="0"/>
              </a:rPr>
              <a:t>cristiana</a:t>
            </a:r>
            <a:r>
              <a:rPr lang="en-US" sz="2000" dirty="0">
                <a:effectLst/>
                <a:latin typeface="Helvetica" pitchFamily="2" charset="0"/>
              </a:rPr>
              <a:t> no es tan solo la </a:t>
            </a:r>
            <a:r>
              <a:rPr lang="en-US" sz="2000" dirty="0" err="1">
                <a:effectLst/>
                <a:latin typeface="Helvetica" pitchFamily="2" charset="0"/>
              </a:rPr>
              <a:t>transmisión</a:t>
            </a:r>
            <a:endParaRPr lang="en-US" sz="2000" dirty="0">
              <a:effectLst/>
              <a:latin typeface="Helvetica" pitchFamily="2" charset="0"/>
            </a:endParaRPr>
          </a:p>
          <a:p>
            <a:r>
              <a:rPr lang="en-US" sz="2000" dirty="0">
                <a:effectLst/>
                <a:latin typeface="Helvetica" pitchFamily="2" charset="0"/>
              </a:rPr>
              <a:t>de </a:t>
            </a:r>
            <a:r>
              <a:rPr lang="en-US" sz="2000" dirty="0" err="1">
                <a:effectLst/>
                <a:latin typeface="Helvetica" pitchFamily="2" charset="0"/>
              </a:rPr>
              <a:t>una</a:t>
            </a:r>
            <a:r>
              <a:rPr lang="en-US" sz="2000" dirty="0">
                <a:effectLst/>
                <a:latin typeface="Helvetica" pitchFamily="2" charset="0"/>
              </a:rPr>
              <a:t> </a:t>
            </a:r>
            <a:r>
              <a:rPr lang="en-US" sz="2000" dirty="0" err="1">
                <a:effectLst/>
                <a:latin typeface="Helvetica" pitchFamily="2" charset="0"/>
              </a:rPr>
              <a:t>serie</a:t>
            </a:r>
            <a:r>
              <a:rPr lang="en-US" sz="2000" dirty="0">
                <a:effectLst/>
                <a:latin typeface="Helvetica" pitchFamily="2" charset="0"/>
              </a:rPr>
              <a:t> de </a:t>
            </a:r>
            <a:r>
              <a:rPr lang="en-US" sz="2000" dirty="0" err="1">
                <a:effectLst/>
                <a:latin typeface="Helvetica" pitchFamily="2" charset="0"/>
              </a:rPr>
              <a:t>doctrinas</a:t>
            </a:r>
            <a:r>
              <a:rPr lang="en-US" sz="2000" dirty="0">
                <a:effectLst/>
                <a:latin typeface="Helvetica" pitchFamily="2" charset="0"/>
              </a:rPr>
              <a:t> y </a:t>
            </a:r>
            <a:r>
              <a:rPr lang="en-US" sz="2000" dirty="0" err="1">
                <a:effectLst/>
                <a:latin typeface="Helvetica" pitchFamily="2" charset="0"/>
              </a:rPr>
              <a:t>rituales</a:t>
            </a:r>
            <a:r>
              <a:rPr lang="en-US" sz="2000" dirty="0">
                <a:effectLst/>
                <a:latin typeface="Helvetica" pitchFamily="2" charset="0"/>
              </a:rPr>
              <a:t>. Es la </a:t>
            </a:r>
            <a:r>
              <a:rPr lang="en-US" sz="2000" dirty="0" err="1">
                <a:effectLst/>
                <a:latin typeface="Helvetica" pitchFamily="2" charset="0"/>
              </a:rPr>
              <a:t>transmisión</a:t>
            </a:r>
            <a:endParaRPr lang="en-US" sz="2000" dirty="0">
              <a:effectLst/>
              <a:latin typeface="Helvetica" pitchFamily="2" charset="0"/>
            </a:endParaRPr>
          </a:p>
          <a:p>
            <a:r>
              <a:rPr lang="en-US" sz="2000" dirty="0">
                <a:effectLst/>
                <a:latin typeface="Helvetica" pitchFamily="2" charset="0"/>
              </a:rPr>
              <a:t>de la </a:t>
            </a:r>
            <a:r>
              <a:rPr lang="en-US" sz="2000" dirty="0" err="1">
                <a:effectLst/>
                <a:latin typeface="Helvetica" pitchFamily="2" charset="0"/>
              </a:rPr>
              <a:t>experiencia</a:t>
            </a:r>
            <a:r>
              <a:rPr lang="en-US" sz="2000" dirty="0">
                <a:effectLst/>
                <a:latin typeface="Helvetica" pitchFamily="2" charset="0"/>
              </a:rPr>
              <a:t> del Cristo vivo, </a:t>
            </a:r>
            <a:r>
              <a:rPr lang="en-US" sz="2000" dirty="0" err="1">
                <a:effectLst/>
                <a:latin typeface="Helvetica" pitchFamily="2" charset="0"/>
              </a:rPr>
              <a:t>revelada</a:t>
            </a:r>
            <a:r>
              <a:rPr lang="en-US" sz="2000" dirty="0">
                <a:effectLst/>
                <a:latin typeface="Helvetica" pitchFamily="2" charset="0"/>
              </a:rPr>
              <a:t> </a:t>
            </a:r>
            <a:r>
              <a:rPr lang="en-US" sz="2000" dirty="0" err="1">
                <a:effectLst/>
                <a:latin typeface="Helvetica" pitchFamily="2" charset="0"/>
              </a:rPr>
              <a:t>en</a:t>
            </a:r>
            <a:r>
              <a:rPr lang="en-US" sz="2000" dirty="0">
                <a:effectLst/>
                <a:latin typeface="Helvetica" pitchFamily="2" charset="0"/>
              </a:rPr>
              <a:t> las</a:t>
            </a:r>
          </a:p>
          <a:p>
            <a:r>
              <a:rPr lang="en-US" sz="2000" dirty="0" err="1">
                <a:effectLst/>
                <a:latin typeface="Helvetica" pitchFamily="2" charset="0"/>
              </a:rPr>
              <a:t>Escrituras</a:t>
            </a:r>
            <a:r>
              <a:rPr lang="en-US" sz="2000" dirty="0">
                <a:effectLst/>
                <a:latin typeface="Helvetica" pitchFamily="2" charset="0"/>
              </a:rPr>
              <a:t>, </a:t>
            </a:r>
            <a:r>
              <a:rPr lang="en-US" sz="2000" dirty="0" err="1">
                <a:effectLst/>
                <a:latin typeface="Helvetica" pitchFamily="2" charset="0"/>
              </a:rPr>
              <a:t>preservada</a:t>
            </a:r>
            <a:r>
              <a:rPr lang="en-US" sz="2000" dirty="0">
                <a:effectLst/>
                <a:latin typeface="Helvetica" pitchFamily="2" charset="0"/>
              </a:rPr>
              <a:t> </a:t>
            </a:r>
            <a:r>
              <a:rPr lang="en-US" sz="2000" dirty="0" err="1">
                <a:effectLst/>
                <a:latin typeface="Helvetica" pitchFamily="2" charset="0"/>
              </a:rPr>
              <a:t>en</a:t>
            </a:r>
            <a:r>
              <a:rPr lang="en-US" sz="2000" dirty="0">
                <a:effectLst/>
                <a:latin typeface="Helvetica" pitchFamily="2" charset="0"/>
              </a:rPr>
              <a:t> </a:t>
            </a:r>
            <a:r>
              <a:rPr lang="en-US" sz="2000" dirty="0" err="1">
                <a:effectLst/>
                <a:latin typeface="Helvetica" pitchFamily="2" charset="0"/>
              </a:rPr>
              <a:t>los</a:t>
            </a:r>
            <a:r>
              <a:rPr lang="en-US" sz="2000" dirty="0">
                <a:effectLst/>
                <a:latin typeface="Helvetica" pitchFamily="2" charset="0"/>
              </a:rPr>
              <a:t> </a:t>
            </a:r>
            <a:r>
              <a:rPr lang="en-US" sz="2000" dirty="0" err="1">
                <a:effectLst/>
                <a:latin typeface="Helvetica" pitchFamily="2" charset="0"/>
              </a:rPr>
              <a:t>sacramentos</a:t>
            </a:r>
            <a:r>
              <a:rPr lang="en-US" sz="2000" dirty="0">
                <a:effectLst/>
                <a:latin typeface="Helvetica" pitchFamily="2" charset="0"/>
              </a:rPr>
              <a:t>, </a:t>
            </a:r>
            <a:r>
              <a:rPr lang="en-US" sz="2000" dirty="0" err="1">
                <a:effectLst/>
                <a:latin typeface="Helvetica" pitchFamily="2" charset="0"/>
              </a:rPr>
              <a:t>renovada</a:t>
            </a:r>
            <a:r>
              <a:rPr lang="en-US" sz="2000" dirty="0">
                <a:effectLst/>
                <a:latin typeface="Helvetica" pitchFamily="2" charset="0"/>
              </a:rPr>
              <a:t> </a:t>
            </a:r>
            <a:r>
              <a:rPr lang="en-US" sz="2000" dirty="0" err="1">
                <a:effectLst/>
                <a:latin typeface="Helvetica" pitchFamily="2" charset="0"/>
              </a:rPr>
              <a:t>en</a:t>
            </a:r>
            <a:endParaRPr lang="en-US" sz="2000" dirty="0">
              <a:effectLst/>
              <a:latin typeface="Helvetica" pitchFamily="2" charset="0"/>
            </a:endParaRPr>
          </a:p>
          <a:p>
            <a:r>
              <a:rPr lang="en-US" sz="2000" dirty="0" err="1">
                <a:effectLst/>
                <a:latin typeface="Helvetica" pitchFamily="2" charset="0"/>
              </a:rPr>
              <a:t>cada</a:t>
            </a:r>
            <a:r>
              <a:rPr lang="en-US" sz="2000" dirty="0">
                <a:effectLst/>
                <a:latin typeface="Helvetica" pitchFamily="2" charset="0"/>
              </a:rPr>
              <a:t> </a:t>
            </a:r>
            <a:r>
              <a:rPr lang="en-US" sz="2000" dirty="0" err="1">
                <a:effectLst/>
                <a:latin typeface="Helvetica" pitchFamily="2" charset="0"/>
              </a:rPr>
              <a:t>acto</a:t>
            </a:r>
            <a:r>
              <a:rPr lang="en-US" sz="2000" dirty="0">
                <a:effectLst/>
                <a:latin typeface="Helvetica" pitchFamily="2" charset="0"/>
              </a:rPr>
              <a:t> de </a:t>
            </a:r>
            <a:r>
              <a:rPr lang="en-US" sz="2000" dirty="0" err="1">
                <a:effectLst/>
                <a:latin typeface="Helvetica" pitchFamily="2" charset="0"/>
              </a:rPr>
              <a:t>oración</a:t>
            </a:r>
            <a:r>
              <a:rPr lang="en-US" sz="2000" dirty="0">
                <a:effectLst/>
                <a:latin typeface="Helvetica" pitchFamily="2" charset="0"/>
              </a:rPr>
              <a:t>, y </a:t>
            </a:r>
            <a:r>
              <a:rPr lang="en-US" sz="2000" dirty="0" err="1">
                <a:effectLst/>
                <a:latin typeface="Helvetica" pitchFamily="2" charset="0"/>
              </a:rPr>
              <a:t>presente</a:t>
            </a:r>
            <a:r>
              <a:rPr lang="en-US" sz="2000" dirty="0">
                <a:effectLst/>
                <a:latin typeface="Helvetica" pitchFamily="2" charset="0"/>
              </a:rPr>
              <a:t>, de </a:t>
            </a:r>
            <a:r>
              <a:rPr lang="en-US" sz="2000" dirty="0" err="1">
                <a:effectLst/>
                <a:latin typeface="Helvetica" pitchFamily="2" charset="0"/>
              </a:rPr>
              <a:t>manera</a:t>
            </a:r>
            <a:r>
              <a:rPr lang="en-US" sz="2000" dirty="0">
                <a:effectLst/>
                <a:latin typeface="Helvetica" pitchFamily="2" charset="0"/>
              </a:rPr>
              <a:t> especial, </a:t>
            </a:r>
            <a:r>
              <a:rPr lang="en-US" sz="2000" dirty="0" err="1">
                <a:effectLst/>
                <a:latin typeface="Helvetica" pitchFamily="2" charset="0"/>
              </a:rPr>
              <a:t>en</a:t>
            </a:r>
            <a:endParaRPr lang="en-US" sz="2000" dirty="0">
              <a:effectLst/>
              <a:latin typeface="Helvetica" pitchFamily="2" charset="0"/>
            </a:endParaRPr>
          </a:p>
          <a:p>
            <a:r>
              <a:rPr lang="en-US" sz="2000" dirty="0" err="1">
                <a:effectLst/>
                <a:latin typeface="Helvetica" pitchFamily="2" charset="0"/>
              </a:rPr>
              <a:t>los</a:t>
            </a:r>
            <a:r>
              <a:rPr lang="en-US" sz="2000" dirty="0">
                <a:effectLst/>
                <a:latin typeface="Helvetica" pitchFamily="2" charset="0"/>
              </a:rPr>
              <a:t> </a:t>
            </a:r>
            <a:r>
              <a:rPr lang="en-US" sz="2000" dirty="0" err="1">
                <a:effectLst/>
                <a:latin typeface="Helvetica" pitchFamily="2" charset="0"/>
              </a:rPr>
              <a:t>acontecimientos</a:t>
            </a:r>
            <a:r>
              <a:rPr lang="en-US" sz="2000" dirty="0">
                <a:effectLst/>
                <a:latin typeface="Helvetica" pitchFamily="2" charset="0"/>
              </a:rPr>
              <a:t> </a:t>
            </a:r>
            <a:r>
              <a:rPr lang="en-US" sz="2000" dirty="0" err="1">
                <a:effectLst/>
                <a:latin typeface="Helvetica" pitchFamily="2" charset="0"/>
              </a:rPr>
              <a:t>importantes</a:t>
            </a:r>
            <a:r>
              <a:rPr lang="en-US" sz="2000" dirty="0">
                <a:effectLst/>
                <a:latin typeface="Helvetica" pitchFamily="2" charset="0"/>
              </a:rPr>
              <a:t> de </a:t>
            </a:r>
            <a:r>
              <a:rPr lang="en-US" sz="2000" dirty="0" err="1">
                <a:effectLst/>
                <a:latin typeface="Helvetica" pitchFamily="2" charset="0"/>
              </a:rPr>
              <a:t>nuestra</a:t>
            </a:r>
            <a:r>
              <a:rPr lang="en-US" sz="2000" dirty="0">
                <a:effectLst/>
                <a:latin typeface="Helvetica" pitchFamily="2" charset="0"/>
              </a:rPr>
              <a:t> </a:t>
            </a:r>
            <a:r>
              <a:rPr lang="en-US" sz="2000" dirty="0" err="1">
                <a:effectLst/>
                <a:latin typeface="Helvetica" pitchFamily="2" charset="0"/>
              </a:rPr>
              <a:t>vida</a:t>
            </a:r>
            <a:r>
              <a:rPr lang="en-US" sz="2000" dirty="0">
                <a:effectLst/>
                <a:latin typeface="Helvetica" pitchFamily="2" charset="0"/>
              </a:rPr>
              <a:t>. Si </a:t>
            </a:r>
            <a:r>
              <a:rPr lang="en-US" sz="2000" dirty="0" err="1">
                <a:effectLst/>
                <a:latin typeface="Helvetica" pitchFamily="2" charset="0"/>
              </a:rPr>
              <a:t>estamos</a:t>
            </a:r>
            <a:endParaRPr lang="en-US" sz="2000" dirty="0">
              <a:effectLst/>
              <a:latin typeface="Helvetica" pitchFamily="2" charset="0"/>
            </a:endParaRPr>
          </a:p>
          <a:p>
            <a:r>
              <a:rPr lang="en-US" sz="2000" dirty="0" err="1">
                <a:effectLst/>
                <a:latin typeface="Helvetica" pitchFamily="2" charset="0"/>
              </a:rPr>
              <a:t>abiertos</a:t>
            </a:r>
            <a:r>
              <a:rPr lang="en-US" sz="2000" dirty="0">
                <a:effectLst/>
                <a:latin typeface="Helvetica" pitchFamily="2" charset="0"/>
              </a:rPr>
              <a:t> y </a:t>
            </a:r>
            <a:r>
              <a:rPr lang="en-US" sz="2000" dirty="0" err="1">
                <a:effectLst/>
                <a:latin typeface="Helvetica" pitchFamily="2" charset="0"/>
              </a:rPr>
              <a:t>disponibles</a:t>
            </a:r>
            <a:r>
              <a:rPr lang="en-US" sz="2000" dirty="0">
                <a:effectLst/>
                <a:latin typeface="Helvetica" pitchFamily="2" charset="0"/>
              </a:rPr>
              <a:t> a </a:t>
            </a:r>
            <a:r>
              <a:rPr lang="en-US" sz="2000" dirty="0" err="1">
                <a:effectLst/>
                <a:latin typeface="Helvetica" pitchFamily="2" charset="0"/>
              </a:rPr>
              <a:t>esa</a:t>
            </a:r>
            <a:r>
              <a:rPr lang="en-US" sz="2000" dirty="0">
                <a:effectLst/>
                <a:latin typeface="Helvetica" pitchFamily="2" charset="0"/>
              </a:rPr>
              <a:t> </a:t>
            </a:r>
            <a:r>
              <a:rPr lang="en-US" sz="2000" dirty="0" err="1">
                <a:effectLst/>
                <a:latin typeface="Helvetica" pitchFamily="2" charset="0"/>
              </a:rPr>
              <a:t>presencia</a:t>
            </a:r>
            <a:r>
              <a:rPr lang="en-US" sz="2000" dirty="0">
                <a:effectLst/>
                <a:latin typeface="Helvetica" pitchFamily="2" charset="0"/>
              </a:rPr>
              <a:t>, </a:t>
            </a:r>
            <a:r>
              <a:rPr lang="en-US" sz="2000" dirty="0" err="1">
                <a:effectLst/>
                <a:latin typeface="Helvetica" pitchFamily="2" charset="0"/>
              </a:rPr>
              <a:t>nuestra</a:t>
            </a:r>
            <a:r>
              <a:rPr lang="en-US" sz="2000" dirty="0">
                <a:effectLst/>
                <a:latin typeface="Helvetica" pitchFamily="2" charset="0"/>
              </a:rPr>
              <a:t> </a:t>
            </a:r>
            <a:r>
              <a:rPr lang="en-US" sz="2000" dirty="0" err="1">
                <a:effectLst/>
                <a:latin typeface="Helvetica" pitchFamily="2" charset="0"/>
              </a:rPr>
              <a:t>vida</a:t>
            </a:r>
            <a:endParaRPr lang="en-US" sz="2000" dirty="0">
              <a:effectLst/>
              <a:latin typeface="Helvetica" pitchFamily="2" charset="0"/>
            </a:endParaRPr>
          </a:p>
          <a:p>
            <a:r>
              <a:rPr lang="en-US" sz="2000" dirty="0">
                <a:effectLst/>
                <a:latin typeface="Helvetica" pitchFamily="2" charset="0"/>
              </a:rPr>
              <a:t>se </a:t>
            </a:r>
            <a:r>
              <a:rPr lang="en-US" sz="2000" dirty="0" err="1">
                <a:effectLst/>
                <a:latin typeface="Helvetica" pitchFamily="2" charset="0"/>
              </a:rPr>
              <a:t>transformará</a:t>
            </a:r>
            <a:r>
              <a:rPr lang="en-US" sz="2000" dirty="0">
                <a:effectLst/>
                <a:latin typeface="Helvetica" pitchFamily="2" charset="0"/>
              </a:rPr>
              <a:t>. La </a:t>
            </a:r>
            <a:r>
              <a:rPr lang="en-US" sz="2000" dirty="0" err="1">
                <a:effectLst/>
                <a:latin typeface="Helvetica" pitchFamily="2" charset="0"/>
              </a:rPr>
              <a:t>travesía</a:t>
            </a:r>
            <a:r>
              <a:rPr lang="en-US" sz="2000" dirty="0">
                <a:effectLst/>
                <a:latin typeface="Helvetica" pitchFamily="2" charset="0"/>
              </a:rPr>
              <a:t> </a:t>
            </a:r>
            <a:r>
              <a:rPr lang="en-US" sz="2000" dirty="0" err="1">
                <a:effectLst/>
                <a:latin typeface="Helvetica" pitchFamily="2" charset="0"/>
              </a:rPr>
              <a:t>espiritual</a:t>
            </a:r>
            <a:r>
              <a:rPr lang="en-US" sz="2000" dirty="0">
                <a:effectLst/>
                <a:latin typeface="Helvetica" pitchFamily="2" charset="0"/>
              </a:rPr>
              <a:t> es </a:t>
            </a:r>
            <a:r>
              <a:rPr lang="en-US" sz="2000" dirty="0" err="1">
                <a:effectLst/>
                <a:latin typeface="Helvetica" pitchFamily="2" charset="0"/>
              </a:rPr>
              <a:t>una</a:t>
            </a:r>
            <a:r>
              <a:rPr lang="en-US" sz="2000" dirty="0">
                <a:effectLst/>
                <a:latin typeface="Helvetica" pitchFamily="2" charset="0"/>
              </a:rPr>
              <a:t> lucha </a:t>
            </a:r>
            <a:r>
              <a:rPr lang="en-US" sz="2000" dirty="0" err="1">
                <a:effectLst/>
                <a:latin typeface="Helvetica" pitchFamily="2" charset="0"/>
              </a:rPr>
              <a:t>por</a:t>
            </a:r>
            <a:endParaRPr lang="en-US" sz="2000" dirty="0">
              <a:effectLst/>
              <a:latin typeface="Helvetica" pitchFamily="2" charset="0"/>
            </a:endParaRPr>
          </a:p>
          <a:p>
            <a:r>
              <a:rPr lang="en-US" sz="2000" dirty="0" err="1">
                <a:effectLst/>
                <a:latin typeface="Helvetica" pitchFamily="2" charset="0"/>
              </a:rPr>
              <a:t>estar</a:t>
            </a:r>
            <a:r>
              <a:rPr lang="en-US" sz="2000" dirty="0">
                <a:effectLst/>
                <a:latin typeface="Helvetica" pitchFamily="2" charset="0"/>
              </a:rPr>
              <a:t> </a:t>
            </a:r>
            <a:r>
              <a:rPr lang="en-US" sz="2000" dirty="0" err="1">
                <a:effectLst/>
                <a:latin typeface="Helvetica" pitchFamily="2" charset="0"/>
              </a:rPr>
              <a:t>cada</a:t>
            </a:r>
            <a:r>
              <a:rPr lang="en-US" sz="2000" dirty="0">
                <a:effectLst/>
                <a:latin typeface="Helvetica" pitchFamily="2" charset="0"/>
              </a:rPr>
              <a:t> </a:t>
            </a:r>
            <a:r>
              <a:rPr lang="en-US" sz="2000" dirty="0" err="1">
                <a:effectLst/>
                <a:latin typeface="Helvetica" pitchFamily="2" charset="0"/>
              </a:rPr>
              <a:t>vez</a:t>
            </a:r>
            <a:r>
              <a:rPr lang="en-US" sz="2000" dirty="0">
                <a:effectLst/>
                <a:latin typeface="Helvetica" pitchFamily="2" charset="0"/>
              </a:rPr>
              <a:t> </a:t>
            </a:r>
            <a:r>
              <a:rPr lang="en-US" sz="2000" dirty="0" err="1">
                <a:effectLst/>
                <a:latin typeface="Helvetica" pitchFamily="2" charset="0"/>
              </a:rPr>
              <a:t>más</a:t>
            </a:r>
            <a:r>
              <a:rPr lang="en-US" sz="2000" dirty="0">
                <a:effectLst/>
                <a:latin typeface="Helvetica" pitchFamily="2" charset="0"/>
              </a:rPr>
              <a:t> </a:t>
            </a:r>
            <a:r>
              <a:rPr lang="en-US" sz="2000" dirty="0" err="1">
                <a:effectLst/>
                <a:latin typeface="Helvetica" pitchFamily="2" charset="0"/>
              </a:rPr>
              <a:t>disponibles</a:t>
            </a:r>
            <a:r>
              <a:rPr lang="en-US" sz="2000" dirty="0">
                <a:effectLst/>
                <a:latin typeface="Helvetica" pitchFamily="2" charset="0"/>
              </a:rPr>
              <a:t> a Dios y </a:t>
            </a:r>
            <a:r>
              <a:rPr lang="en-US" sz="2000" dirty="0" err="1">
                <a:effectLst/>
                <a:latin typeface="Helvetica" pitchFamily="2" charset="0"/>
              </a:rPr>
              <a:t>por</a:t>
            </a:r>
            <a:r>
              <a:rPr lang="en-US" sz="2000" dirty="0">
                <a:effectLst/>
                <a:latin typeface="Helvetica" pitchFamily="2" charset="0"/>
              </a:rPr>
              <a:t> </a:t>
            </a:r>
            <a:r>
              <a:rPr lang="en-US" sz="2000" dirty="0" err="1">
                <a:effectLst/>
                <a:latin typeface="Helvetica" pitchFamily="2" charset="0"/>
              </a:rPr>
              <a:t>dejar</a:t>
            </a:r>
            <a:r>
              <a:rPr lang="en-US" sz="2000" dirty="0">
                <a:effectLst/>
                <a:latin typeface="Helvetica" pitchFamily="2" charset="0"/>
              </a:rPr>
              <a:t> </a:t>
            </a:r>
            <a:r>
              <a:rPr lang="en-US" sz="2000" dirty="0" err="1">
                <a:effectLst/>
                <a:latin typeface="Helvetica" pitchFamily="2" charset="0"/>
              </a:rPr>
              <a:t>caer</a:t>
            </a:r>
            <a:r>
              <a:rPr lang="en-US" sz="2000" dirty="0">
                <a:effectLst/>
                <a:latin typeface="Helvetica" pitchFamily="2" charset="0"/>
              </a:rPr>
              <a:t> </a:t>
            </a:r>
            <a:r>
              <a:rPr lang="en-US" sz="2000" dirty="0" err="1">
                <a:effectLst/>
                <a:latin typeface="Helvetica" pitchFamily="2" charset="0"/>
              </a:rPr>
              <a:t>los</a:t>
            </a:r>
            <a:endParaRPr lang="en-US" sz="2000" dirty="0">
              <a:effectLst/>
              <a:latin typeface="Helvetica" pitchFamily="2" charset="0"/>
            </a:endParaRPr>
          </a:p>
          <a:p>
            <a:r>
              <a:rPr lang="en-US" sz="2000" dirty="0" err="1">
                <a:effectLst/>
                <a:latin typeface="Helvetica" pitchFamily="2" charset="0"/>
              </a:rPr>
              <a:t>obstáculos</a:t>
            </a:r>
            <a:r>
              <a:rPr lang="en-US" sz="2000" dirty="0">
                <a:effectLst/>
                <a:latin typeface="Helvetica" pitchFamily="2" charset="0"/>
              </a:rPr>
              <a:t> a ese </a:t>
            </a:r>
            <a:r>
              <a:rPr lang="en-US" sz="2000" dirty="0" err="1">
                <a:effectLst/>
                <a:latin typeface="Helvetica" pitchFamily="2" charset="0"/>
              </a:rPr>
              <a:t>proceso</a:t>
            </a:r>
            <a:r>
              <a:rPr lang="en-US" sz="2000" dirty="0">
                <a:effectLst/>
                <a:latin typeface="Helvetica" pitchFamily="2" charset="0"/>
              </a:rPr>
              <a:t> de </a:t>
            </a:r>
            <a:r>
              <a:rPr lang="en-US" sz="2000" dirty="0" err="1">
                <a:effectLst/>
                <a:latin typeface="Helvetica" pitchFamily="2" charset="0"/>
              </a:rPr>
              <a:t>transformación</a:t>
            </a:r>
            <a:r>
              <a:rPr lang="en-US" sz="2000" dirty="0">
                <a:effectLst/>
                <a:latin typeface="Helvetica" pitchFamily="2" charset="0"/>
              </a:rPr>
              <a:t>. El </a:t>
            </a:r>
            <a:r>
              <a:rPr lang="en-US" sz="2000" dirty="0" err="1">
                <a:effectLst/>
                <a:latin typeface="Helvetica" pitchFamily="2" charset="0"/>
              </a:rPr>
              <a:t>Evangelio</a:t>
            </a:r>
            <a:endParaRPr lang="en-US" sz="2000" dirty="0">
              <a:effectLst/>
              <a:latin typeface="Helvetica" pitchFamily="2" charset="0"/>
            </a:endParaRPr>
          </a:p>
          <a:p>
            <a:r>
              <a:rPr lang="en-US" sz="2000" dirty="0">
                <a:effectLst/>
                <a:latin typeface="Helvetica" pitchFamily="2" charset="0"/>
              </a:rPr>
              <a:t>no es </a:t>
            </a:r>
            <a:r>
              <a:rPr lang="en-US" sz="2000" dirty="0" err="1">
                <a:effectLst/>
                <a:latin typeface="Helvetica" pitchFamily="2" charset="0"/>
              </a:rPr>
              <a:t>solamente</a:t>
            </a:r>
            <a:r>
              <a:rPr lang="en-US" sz="2000" dirty="0">
                <a:effectLst/>
                <a:latin typeface="Helvetica" pitchFamily="2" charset="0"/>
              </a:rPr>
              <a:t> </a:t>
            </a:r>
            <a:r>
              <a:rPr lang="en-US" sz="2000" dirty="0" err="1">
                <a:effectLst/>
                <a:latin typeface="Helvetica" pitchFamily="2" charset="0"/>
              </a:rPr>
              <a:t>una</a:t>
            </a:r>
            <a:r>
              <a:rPr lang="en-US" sz="2000" dirty="0">
                <a:effectLst/>
                <a:latin typeface="Helvetica" pitchFamily="2" charset="0"/>
              </a:rPr>
              <a:t> </a:t>
            </a:r>
            <a:r>
              <a:rPr lang="en-US" sz="2000" dirty="0" err="1">
                <a:effectLst/>
                <a:latin typeface="Helvetica" pitchFamily="2" charset="0"/>
              </a:rPr>
              <a:t>invitación</a:t>
            </a:r>
            <a:r>
              <a:rPr lang="en-US" sz="2000" dirty="0">
                <a:effectLst/>
                <a:latin typeface="Helvetica" pitchFamily="2" charset="0"/>
              </a:rPr>
              <a:t> a ser </a:t>
            </a:r>
            <a:r>
              <a:rPr lang="en-US" sz="2000" dirty="0" err="1">
                <a:effectLst/>
                <a:latin typeface="Helvetica" pitchFamily="2" charset="0"/>
              </a:rPr>
              <a:t>una</a:t>
            </a:r>
            <a:r>
              <a:rPr lang="en-US" sz="2000" dirty="0">
                <a:effectLst/>
                <a:latin typeface="Helvetica" pitchFamily="2" charset="0"/>
              </a:rPr>
              <a:t> </a:t>
            </a:r>
            <a:r>
              <a:rPr lang="en-US" sz="2000" dirty="0" err="1">
                <a:effectLst/>
                <a:latin typeface="Helvetica" pitchFamily="2" charset="0"/>
              </a:rPr>
              <a:t>mejor</a:t>
            </a:r>
            <a:r>
              <a:rPr lang="en-US" sz="2000" dirty="0">
                <a:effectLst/>
                <a:latin typeface="Helvetica" pitchFamily="2" charset="0"/>
              </a:rPr>
              <a:t> persona.</a:t>
            </a:r>
          </a:p>
          <a:p>
            <a:r>
              <a:rPr lang="en-US" sz="2000" dirty="0">
                <a:effectLst/>
                <a:latin typeface="Helvetica" pitchFamily="2" charset="0"/>
              </a:rPr>
              <a:t>Es </a:t>
            </a:r>
            <a:r>
              <a:rPr lang="en-US" sz="2000" dirty="0" err="1">
                <a:effectLst/>
                <a:latin typeface="Helvetica" pitchFamily="2" charset="0"/>
              </a:rPr>
              <a:t>una</a:t>
            </a:r>
            <a:r>
              <a:rPr lang="en-US" sz="2000" dirty="0">
                <a:effectLst/>
                <a:latin typeface="Helvetica" pitchFamily="2" charset="0"/>
              </a:rPr>
              <a:t> </a:t>
            </a:r>
            <a:r>
              <a:rPr lang="en-US" sz="2000" dirty="0" err="1">
                <a:effectLst/>
                <a:latin typeface="Helvetica" pitchFamily="2" charset="0"/>
              </a:rPr>
              <a:t>invitación</a:t>
            </a:r>
            <a:r>
              <a:rPr lang="en-US" sz="2000" dirty="0">
                <a:effectLst/>
                <a:latin typeface="Helvetica" pitchFamily="2" charset="0"/>
              </a:rPr>
              <a:t> a </a:t>
            </a:r>
            <a:r>
              <a:rPr lang="en-US" sz="2000" dirty="0" err="1">
                <a:effectLst/>
                <a:latin typeface="Helvetica" pitchFamily="2" charset="0"/>
              </a:rPr>
              <a:t>hacernos</a:t>
            </a:r>
            <a:r>
              <a:rPr lang="en-US" sz="2000" dirty="0">
                <a:effectLst/>
                <a:latin typeface="Helvetica" pitchFamily="2" charset="0"/>
              </a:rPr>
              <a:t> </a:t>
            </a:r>
            <a:r>
              <a:rPr lang="en-US" sz="2000" dirty="0" err="1">
                <a:effectLst/>
                <a:latin typeface="Helvetica" pitchFamily="2" charset="0"/>
              </a:rPr>
              <a:t>divinos</a:t>
            </a:r>
            <a:r>
              <a:rPr lang="en-US" sz="2000" dirty="0">
                <a:effectLst/>
                <a:latin typeface="Helvetica" pitchFamily="2" charset="0"/>
              </a:rPr>
              <a:t>. Nos </a:t>
            </a:r>
            <a:r>
              <a:rPr lang="en-US" sz="2000" dirty="0" err="1">
                <a:effectLst/>
                <a:latin typeface="Helvetica" pitchFamily="2" charset="0"/>
              </a:rPr>
              <a:t>invita</a:t>
            </a:r>
            <a:r>
              <a:rPr lang="en-US" sz="2000" dirty="0">
                <a:effectLst/>
                <a:latin typeface="Helvetica" pitchFamily="2" charset="0"/>
              </a:rPr>
              <a:t> a </a:t>
            </a:r>
            <a:r>
              <a:rPr lang="en-US" sz="2000" dirty="0" err="1">
                <a:effectLst/>
                <a:latin typeface="Helvetica" pitchFamily="2" charset="0"/>
              </a:rPr>
              <a:t>compartir</a:t>
            </a:r>
            <a:endParaRPr lang="en-US" sz="2000" dirty="0">
              <a:effectLst/>
              <a:latin typeface="Helvetica" pitchFamily="2" charset="0"/>
            </a:endParaRPr>
          </a:p>
          <a:p>
            <a:r>
              <a:rPr lang="en-US" sz="2000" dirty="0">
                <a:effectLst/>
                <a:latin typeface="Helvetica" pitchFamily="2" charset="0"/>
              </a:rPr>
              <a:t>la </a:t>
            </a:r>
            <a:r>
              <a:rPr lang="en-US" sz="2000" dirty="0" err="1">
                <a:effectLst/>
                <a:latin typeface="Helvetica" pitchFamily="2" charset="0"/>
              </a:rPr>
              <a:t>vida</a:t>
            </a:r>
            <a:r>
              <a:rPr lang="en-US" sz="2000" dirty="0">
                <a:effectLst/>
                <a:latin typeface="Helvetica" pitchFamily="2" charset="0"/>
              </a:rPr>
              <a:t> interior de la Trinidad.</a:t>
            </a:r>
          </a:p>
          <a:p>
            <a:pPr algn="just"/>
            <a:endParaRPr lang="es-ES_tradnl" sz="1900" dirty="0">
              <a:effectLst/>
              <a:latin typeface="Helvetica" pitchFamily="2" charset="0"/>
            </a:endParaRPr>
          </a:p>
        </p:txBody>
      </p:sp>
    </p:spTree>
    <p:extLst>
      <p:ext uri="{BB962C8B-B14F-4D97-AF65-F5344CB8AC3E}">
        <p14:creationId xmlns:p14="http://schemas.microsoft.com/office/powerpoint/2010/main" val="5815821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741ABE-0745-5D28-0D51-FBF552952FA3}"/>
            </a:ext>
          </a:extLst>
        </p:cNvPr>
        <p:cNvGrpSpPr/>
        <p:nvPr/>
      </p:nvGrpSpPr>
      <p:grpSpPr>
        <a:xfrm>
          <a:off x="0" y="0"/>
          <a:ext cx="0" cy="0"/>
          <a:chOff x="0" y="0"/>
          <a:chExt cx="0" cy="0"/>
        </a:xfrm>
      </p:grpSpPr>
      <p:pic>
        <p:nvPicPr>
          <p:cNvPr id="4" name="Picture 1">
            <a:extLst>
              <a:ext uri="{FF2B5EF4-FFF2-40B4-BE49-F238E27FC236}">
                <a16:creationId xmlns:a16="http://schemas.microsoft.com/office/drawing/2014/main" id="{197A6EB0-9860-D09E-BE27-0D8FBF6F9F1A}"/>
              </a:ext>
            </a:extLst>
          </p:cNvPr>
          <p:cNvPicPr/>
          <p:nvPr/>
        </p:nvPicPr>
        <p:blipFill>
          <a:blip r:embed="rId2">
            <a:alphaModFix amt="55000"/>
            <a:extLst>
              <a:ext uri="{28A0092B-C50C-407E-A947-70E740481C1C}">
                <a14:useLocalDpi xmlns:a14="http://schemas.microsoft.com/office/drawing/2010/main" val="0"/>
              </a:ext>
            </a:extLst>
          </a:blip>
          <a:stretch>
            <a:fillRect/>
          </a:stretch>
        </p:blipFill>
        <p:spPr>
          <a:xfrm>
            <a:off x="263577" y="0"/>
            <a:ext cx="1381760" cy="1380173"/>
          </a:xfrm>
          <a:prstGeom prst="rect">
            <a:avLst/>
          </a:prstGeom>
        </p:spPr>
      </p:pic>
      <p:sp>
        <p:nvSpPr>
          <p:cNvPr id="7" name="AutoShape 2" descr="Sirve este imagen? Me hace pensar en el ancho de la mano, como dice el pasaje">
            <a:extLst>
              <a:ext uri="{FF2B5EF4-FFF2-40B4-BE49-F238E27FC236}">
                <a16:creationId xmlns:a16="http://schemas.microsoft.com/office/drawing/2014/main" id="{7992F255-55A5-3C19-790C-14DA0E368087}"/>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6" name="CuadroTexto 5">
            <a:extLst>
              <a:ext uri="{FF2B5EF4-FFF2-40B4-BE49-F238E27FC236}">
                <a16:creationId xmlns:a16="http://schemas.microsoft.com/office/drawing/2014/main" id="{1870A8E9-F7CF-1D4B-333D-7D42FAEEA14A}"/>
              </a:ext>
            </a:extLst>
          </p:cNvPr>
          <p:cNvSpPr txBox="1"/>
          <p:nvPr/>
        </p:nvSpPr>
        <p:spPr>
          <a:xfrm>
            <a:off x="8447316" y="6226353"/>
            <a:ext cx="3444235" cy="276999"/>
          </a:xfrm>
          <a:prstGeom prst="rect">
            <a:avLst/>
          </a:prstGeom>
          <a:noFill/>
        </p:spPr>
        <p:txBody>
          <a:bodyPr wrap="square">
            <a:spAutoFit/>
          </a:bodyPr>
          <a:lstStyle/>
          <a:p>
            <a:pPr algn="r"/>
            <a:r>
              <a:rPr lang="en-US" sz="1200" dirty="0"/>
              <a:t>http://www.ctksb.org/what-we-do</a:t>
            </a:r>
          </a:p>
        </p:txBody>
      </p:sp>
      <p:pic>
        <p:nvPicPr>
          <p:cNvPr id="8" name="Picture 2" descr="Core Values — Christ the King">
            <a:extLst>
              <a:ext uri="{FF2B5EF4-FFF2-40B4-BE49-F238E27FC236}">
                <a16:creationId xmlns:a16="http://schemas.microsoft.com/office/drawing/2014/main" id="{F4234893-1CA8-11EB-D8D3-2A602893AB9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47317" y="417434"/>
            <a:ext cx="3317557" cy="5755762"/>
          </a:xfrm>
          <a:prstGeom prst="rect">
            <a:avLst/>
          </a:prstGeom>
          <a:noFill/>
          <a:extLst>
            <a:ext uri="{909E8E84-426E-40DD-AFC4-6F175D3DCCD1}">
              <a14:hiddenFill xmlns:a14="http://schemas.microsoft.com/office/drawing/2010/main">
                <a:solidFill>
                  <a:srgbClr val="FFFFFF"/>
                </a:solidFill>
              </a14:hiddenFill>
            </a:ext>
          </a:extLst>
        </p:spPr>
      </p:pic>
      <p:sp>
        <p:nvSpPr>
          <p:cNvPr id="2" name="Rectángulo 1">
            <a:extLst>
              <a:ext uri="{FF2B5EF4-FFF2-40B4-BE49-F238E27FC236}">
                <a16:creationId xmlns:a16="http://schemas.microsoft.com/office/drawing/2014/main" id="{78B4FF6A-2F51-F863-DF18-51830A4314C2}"/>
              </a:ext>
            </a:extLst>
          </p:cNvPr>
          <p:cNvSpPr/>
          <p:nvPr/>
        </p:nvSpPr>
        <p:spPr>
          <a:xfrm>
            <a:off x="427126" y="354648"/>
            <a:ext cx="7790861" cy="5232202"/>
          </a:xfrm>
          <a:prstGeom prst="rect">
            <a:avLst/>
          </a:prstGeom>
          <a:noFill/>
        </p:spPr>
        <p:txBody>
          <a:bodyPr wrap="square" rtlCol="0">
            <a:spAutoFit/>
          </a:bodyPr>
          <a:lstStyle/>
          <a:p>
            <a:pPr>
              <a:spcBef>
                <a:spcPts val="600"/>
              </a:spcBef>
            </a:pPr>
            <a:r>
              <a:rPr lang="es-AR" sz="2800" i="1" dirty="0">
                <a:latin typeface="Calibri Light" panose="020F0302020204030204" pitchFamily="34" charset="0"/>
                <a:cs typeface="Calibri Light" panose="020F0302020204030204" pitchFamily="34" charset="0"/>
              </a:rPr>
              <a:t>	</a:t>
            </a:r>
            <a:r>
              <a:rPr lang="pt-BR" sz="2800" i="1" dirty="0">
                <a:latin typeface="Calibri Light" panose="020F0302020204030204" pitchFamily="34" charset="0"/>
                <a:cs typeface="Calibri Light" panose="020F0302020204030204" pitchFamily="34" charset="0"/>
              </a:rPr>
              <a:t>Leitura diária, Febrero 10</a:t>
            </a:r>
            <a:endParaRPr lang="pt-BR" sz="2200" i="1" dirty="0">
              <a:latin typeface="Calibri Light" panose="020F0302020204030204" pitchFamily="34" charset="0"/>
              <a:cs typeface="Calibri Light" panose="020F0302020204030204" pitchFamily="34" charset="0"/>
            </a:endParaRPr>
          </a:p>
          <a:p>
            <a:endParaRPr lang="es-ES_tradnl" noProof="0" dirty="0">
              <a:effectLst/>
              <a:latin typeface="Helvetica" pitchFamily="2" charset="0"/>
            </a:endParaRPr>
          </a:p>
          <a:p>
            <a:endParaRPr lang="es-ES_tradnl" noProof="0" dirty="0">
              <a:effectLst/>
              <a:latin typeface="Helvetica" pitchFamily="2" charset="0"/>
            </a:endParaRPr>
          </a:p>
          <a:p>
            <a:r>
              <a:rPr lang="en-US" dirty="0">
                <a:effectLst/>
                <a:latin typeface="Helvetica" pitchFamily="2" charset="0"/>
              </a:rPr>
              <a:t>Aquilo que Deus </a:t>
            </a:r>
            <a:r>
              <a:rPr lang="en-US" dirty="0" err="1">
                <a:effectLst/>
                <a:latin typeface="Helvetica" pitchFamily="2" charset="0"/>
              </a:rPr>
              <a:t>deseja</a:t>
            </a:r>
            <a:r>
              <a:rPr lang="en-US" dirty="0">
                <a:effectLst/>
                <a:latin typeface="Helvetica" pitchFamily="2" charset="0"/>
              </a:rPr>
              <a:t> de </a:t>
            </a:r>
            <a:r>
              <a:rPr lang="en-US" dirty="0" err="1">
                <a:effectLst/>
                <a:latin typeface="Helvetica" pitchFamily="2" charset="0"/>
              </a:rPr>
              <a:t>nós</a:t>
            </a:r>
            <a:r>
              <a:rPr lang="en-US" dirty="0">
                <a:effectLst/>
                <a:latin typeface="Helvetica" pitchFamily="2" charset="0"/>
              </a:rPr>
              <a:t> </a:t>
            </a:r>
            <a:r>
              <a:rPr lang="en-US" dirty="0" err="1">
                <a:effectLst/>
                <a:latin typeface="Helvetica" pitchFamily="2" charset="0"/>
              </a:rPr>
              <a:t>é</a:t>
            </a:r>
            <a:r>
              <a:rPr lang="en-US" dirty="0">
                <a:effectLst/>
                <a:latin typeface="Helvetica" pitchFamily="2" charset="0"/>
              </a:rPr>
              <a:t> que </a:t>
            </a:r>
            <a:r>
              <a:rPr lang="en-US" dirty="0" err="1">
                <a:effectLst/>
                <a:latin typeface="Helvetica" pitchFamily="2" charset="0"/>
              </a:rPr>
              <a:t>manifestemos</a:t>
            </a:r>
            <a:r>
              <a:rPr lang="en-US" dirty="0">
                <a:effectLst/>
                <a:latin typeface="Helvetica" pitchFamily="2" charset="0"/>
              </a:rPr>
              <a:t> </a:t>
            </a:r>
            <a:r>
              <a:rPr lang="en-US" dirty="0" err="1">
                <a:effectLst/>
                <a:latin typeface="Helvetica" pitchFamily="2" charset="0"/>
              </a:rPr>
              <a:t>sua</a:t>
            </a:r>
            <a:endParaRPr lang="en-US" dirty="0">
              <a:effectLst/>
              <a:latin typeface="Helvetica" pitchFamily="2" charset="0"/>
            </a:endParaRPr>
          </a:p>
          <a:p>
            <a:r>
              <a:rPr lang="en-US" dirty="0" err="1">
                <a:effectLst/>
                <a:latin typeface="Helvetica" pitchFamily="2" charset="0"/>
              </a:rPr>
              <a:t>bondade</a:t>
            </a:r>
            <a:r>
              <a:rPr lang="en-US" dirty="0">
                <a:effectLst/>
                <a:latin typeface="Helvetica" pitchFamily="2" charset="0"/>
              </a:rPr>
              <a:t> e </a:t>
            </a:r>
            <a:r>
              <a:rPr lang="en-US" dirty="0" err="1">
                <a:effectLst/>
                <a:latin typeface="Helvetica" pitchFamily="2" charset="0"/>
              </a:rPr>
              <a:t>sua</a:t>
            </a:r>
            <a:r>
              <a:rPr lang="en-US" dirty="0">
                <a:effectLst/>
                <a:latin typeface="Helvetica" pitchFamily="2" charset="0"/>
              </a:rPr>
              <a:t> </a:t>
            </a:r>
            <a:r>
              <a:rPr lang="en-US" dirty="0" err="1">
                <a:effectLst/>
                <a:latin typeface="Helvetica" pitchFamily="2" charset="0"/>
              </a:rPr>
              <a:t>infinita</a:t>
            </a:r>
            <a:r>
              <a:rPr lang="en-US" dirty="0">
                <a:effectLst/>
                <a:latin typeface="Helvetica" pitchFamily="2" charset="0"/>
              </a:rPr>
              <a:t> </a:t>
            </a:r>
            <a:r>
              <a:rPr lang="en-US" dirty="0" err="1">
                <a:effectLst/>
                <a:latin typeface="Helvetica" pitchFamily="2" charset="0"/>
              </a:rPr>
              <a:t>ternura</a:t>
            </a:r>
            <a:r>
              <a:rPr lang="en-US" dirty="0">
                <a:effectLst/>
                <a:latin typeface="Helvetica" pitchFamily="2" charset="0"/>
              </a:rPr>
              <a:t> </a:t>
            </a:r>
            <a:r>
              <a:rPr lang="en-US" dirty="0" err="1">
                <a:effectLst/>
                <a:latin typeface="Helvetica" pitchFamily="2" charset="0"/>
              </a:rPr>
              <a:t>em</a:t>
            </a:r>
            <a:r>
              <a:rPr lang="en-US" dirty="0">
                <a:effectLst/>
                <a:latin typeface="Helvetica" pitchFamily="2" charset="0"/>
              </a:rPr>
              <a:t> </a:t>
            </a:r>
            <a:r>
              <a:rPr lang="en-US" dirty="0" err="1">
                <a:effectLst/>
                <a:latin typeface="Helvetica" pitchFamily="2" charset="0"/>
              </a:rPr>
              <a:t>nossas</a:t>
            </a:r>
            <a:r>
              <a:rPr lang="en-US" dirty="0">
                <a:effectLst/>
                <a:latin typeface="Helvetica" pitchFamily="2" charset="0"/>
              </a:rPr>
              <a:t> </a:t>
            </a:r>
            <a:r>
              <a:rPr lang="en-US" dirty="0" err="1">
                <a:effectLst/>
                <a:latin typeface="Helvetica" pitchFamily="2" charset="0"/>
              </a:rPr>
              <a:t>vidas</a:t>
            </a:r>
            <a:r>
              <a:rPr lang="en-US" dirty="0">
                <a:effectLst/>
                <a:latin typeface="Helvetica" pitchFamily="2" charset="0"/>
              </a:rPr>
              <a:t>, agora</a:t>
            </a:r>
          </a:p>
          <a:p>
            <a:r>
              <a:rPr lang="en-US" dirty="0" err="1">
                <a:effectLst/>
                <a:latin typeface="Helvetica" pitchFamily="2" charset="0"/>
              </a:rPr>
              <a:t>mesmo</a:t>
            </a:r>
            <a:r>
              <a:rPr lang="en-US" dirty="0">
                <a:effectLst/>
                <a:latin typeface="Helvetica" pitchFamily="2" charset="0"/>
              </a:rPr>
              <a:t>. A </a:t>
            </a:r>
            <a:r>
              <a:rPr lang="en-US" dirty="0" err="1">
                <a:effectLst/>
                <a:latin typeface="Helvetica" pitchFamily="2" charset="0"/>
              </a:rPr>
              <a:t>tradição</a:t>
            </a:r>
            <a:r>
              <a:rPr lang="en-US" dirty="0">
                <a:effectLst/>
                <a:latin typeface="Helvetica" pitchFamily="2" charset="0"/>
              </a:rPr>
              <a:t> </a:t>
            </a:r>
            <a:r>
              <a:rPr lang="en-US" dirty="0" err="1">
                <a:effectLst/>
                <a:latin typeface="Helvetica" pitchFamily="2" charset="0"/>
              </a:rPr>
              <a:t>cristã</a:t>
            </a:r>
            <a:r>
              <a:rPr lang="en-US" dirty="0">
                <a:effectLst/>
                <a:latin typeface="Helvetica" pitchFamily="2" charset="0"/>
              </a:rPr>
              <a:t> </a:t>
            </a:r>
            <a:r>
              <a:rPr lang="en-US" dirty="0" err="1">
                <a:effectLst/>
                <a:latin typeface="Helvetica" pitchFamily="2" charset="0"/>
              </a:rPr>
              <a:t>não</a:t>
            </a:r>
            <a:r>
              <a:rPr lang="en-US" dirty="0">
                <a:effectLst/>
                <a:latin typeface="Helvetica" pitchFamily="2" charset="0"/>
              </a:rPr>
              <a:t> </a:t>
            </a:r>
            <a:r>
              <a:rPr lang="en-US" dirty="0" err="1">
                <a:effectLst/>
                <a:latin typeface="Helvetica" pitchFamily="2" charset="0"/>
              </a:rPr>
              <a:t>é</a:t>
            </a:r>
            <a:r>
              <a:rPr lang="en-US" dirty="0">
                <a:effectLst/>
                <a:latin typeface="Helvetica" pitchFamily="2" charset="0"/>
              </a:rPr>
              <a:t> </a:t>
            </a:r>
            <a:r>
              <a:rPr lang="en-US" dirty="0" err="1">
                <a:effectLst/>
                <a:latin typeface="Helvetica" pitchFamily="2" charset="0"/>
              </a:rPr>
              <a:t>somente</a:t>
            </a:r>
            <a:r>
              <a:rPr lang="en-US" dirty="0">
                <a:effectLst/>
                <a:latin typeface="Helvetica" pitchFamily="2" charset="0"/>
              </a:rPr>
              <a:t> a </a:t>
            </a:r>
            <a:r>
              <a:rPr lang="en-US" dirty="0" err="1">
                <a:effectLst/>
                <a:latin typeface="Helvetica" pitchFamily="2" charset="0"/>
              </a:rPr>
              <a:t>transmissão</a:t>
            </a:r>
            <a:r>
              <a:rPr lang="en-US" dirty="0">
                <a:effectLst/>
                <a:latin typeface="Helvetica" pitchFamily="2" charset="0"/>
              </a:rPr>
              <a:t> de</a:t>
            </a:r>
          </a:p>
          <a:p>
            <a:r>
              <a:rPr lang="en-US" dirty="0" err="1">
                <a:effectLst/>
                <a:latin typeface="Helvetica" pitchFamily="2" charset="0"/>
              </a:rPr>
              <a:t>uma</a:t>
            </a:r>
            <a:r>
              <a:rPr lang="en-US" dirty="0">
                <a:effectLst/>
                <a:latin typeface="Helvetica" pitchFamily="2" charset="0"/>
              </a:rPr>
              <a:t> </a:t>
            </a:r>
            <a:r>
              <a:rPr lang="en-US" dirty="0" err="1">
                <a:effectLst/>
                <a:latin typeface="Helvetica" pitchFamily="2" charset="0"/>
              </a:rPr>
              <a:t>série</a:t>
            </a:r>
            <a:r>
              <a:rPr lang="en-US" dirty="0">
                <a:effectLst/>
                <a:latin typeface="Helvetica" pitchFamily="2" charset="0"/>
              </a:rPr>
              <a:t> de </a:t>
            </a:r>
            <a:r>
              <a:rPr lang="en-US" dirty="0" err="1">
                <a:effectLst/>
                <a:latin typeface="Helvetica" pitchFamily="2" charset="0"/>
              </a:rPr>
              <a:t>doutrinas</a:t>
            </a:r>
            <a:r>
              <a:rPr lang="en-US" dirty="0">
                <a:effectLst/>
                <a:latin typeface="Helvetica" pitchFamily="2" charset="0"/>
              </a:rPr>
              <a:t> e </a:t>
            </a:r>
            <a:r>
              <a:rPr lang="en-US" dirty="0" err="1">
                <a:effectLst/>
                <a:latin typeface="Helvetica" pitchFamily="2" charset="0"/>
              </a:rPr>
              <a:t>rituais</a:t>
            </a:r>
            <a:r>
              <a:rPr lang="en-US" dirty="0">
                <a:effectLst/>
                <a:latin typeface="Helvetica" pitchFamily="2" charset="0"/>
              </a:rPr>
              <a:t>. </a:t>
            </a:r>
            <a:r>
              <a:rPr lang="en-US" dirty="0" err="1">
                <a:effectLst/>
                <a:latin typeface="Helvetica" pitchFamily="2" charset="0"/>
              </a:rPr>
              <a:t>É</a:t>
            </a:r>
            <a:r>
              <a:rPr lang="en-US" dirty="0">
                <a:effectLst/>
                <a:latin typeface="Helvetica" pitchFamily="2" charset="0"/>
              </a:rPr>
              <a:t> a </a:t>
            </a:r>
            <a:r>
              <a:rPr lang="en-US" dirty="0" err="1">
                <a:effectLst/>
                <a:latin typeface="Helvetica" pitchFamily="2" charset="0"/>
              </a:rPr>
              <a:t>transmissão</a:t>
            </a:r>
            <a:r>
              <a:rPr lang="en-US" dirty="0">
                <a:effectLst/>
                <a:latin typeface="Helvetica" pitchFamily="2" charset="0"/>
              </a:rPr>
              <a:t> da </a:t>
            </a:r>
            <a:r>
              <a:rPr lang="en-US" dirty="0" err="1">
                <a:effectLst/>
                <a:latin typeface="Helvetica" pitchFamily="2" charset="0"/>
              </a:rPr>
              <a:t>experiência</a:t>
            </a:r>
            <a:endParaRPr lang="en-US" dirty="0">
              <a:effectLst/>
              <a:latin typeface="Helvetica" pitchFamily="2" charset="0"/>
            </a:endParaRPr>
          </a:p>
          <a:p>
            <a:r>
              <a:rPr lang="en-US" dirty="0">
                <a:effectLst/>
                <a:latin typeface="Helvetica" pitchFamily="2" charset="0"/>
              </a:rPr>
              <a:t>do Cristo vivo, </a:t>
            </a:r>
            <a:r>
              <a:rPr lang="en-US" dirty="0" err="1">
                <a:effectLst/>
                <a:latin typeface="Helvetica" pitchFamily="2" charset="0"/>
              </a:rPr>
              <a:t>revelada</a:t>
            </a:r>
            <a:r>
              <a:rPr lang="en-US" dirty="0">
                <a:effectLst/>
                <a:latin typeface="Helvetica" pitchFamily="2" charset="0"/>
              </a:rPr>
              <a:t> </a:t>
            </a:r>
            <a:r>
              <a:rPr lang="en-US" dirty="0" err="1">
                <a:effectLst/>
                <a:latin typeface="Helvetica" pitchFamily="2" charset="0"/>
              </a:rPr>
              <a:t>nas</a:t>
            </a:r>
            <a:r>
              <a:rPr lang="en-US" dirty="0">
                <a:effectLst/>
                <a:latin typeface="Helvetica" pitchFamily="2" charset="0"/>
              </a:rPr>
              <a:t> </a:t>
            </a:r>
            <a:r>
              <a:rPr lang="en-US" dirty="0" err="1">
                <a:effectLst/>
                <a:latin typeface="Helvetica" pitchFamily="2" charset="0"/>
              </a:rPr>
              <a:t>Escrituras</a:t>
            </a:r>
            <a:r>
              <a:rPr lang="en-US" dirty="0">
                <a:effectLst/>
                <a:latin typeface="Helvetica" pitchFamily="2" charset="0"/>
              </a:rPr>
              <a:t>, </a:t>
            </a:r>
            <a:r>
              <a:rPr lang="en-US" dirty="0" err="1">
                <a:effectLst/>
                <a:latin typeface="Helvetica" pitchFamily="2" charset="0"/>
              </a:rPr>
              <a:t>preservada</a:t>
            </a:r>
            <a:endParaRPr lang="en-US" dirty="0">
              <a:effectLst/>
              <a:latin typeface="Helvetica" pitchFamily="2" charset="0"/>
            </a:endParaRPr>
          </a:p>
          <a:p>
            <a:r>
              <a:rPr lang="en-US" dirty="0" err="1">
                <a:effectLst/>
                <a:latin typeface="Helvetica" pitchFamily="2" charset="0"/>
              </a:rPr>
              <a:t>nos</a:t>
            </a:r>
            <a:r>
              <a:rPr lang="en-US" dirty="0">
                <a:effectLst/>
                <a:latin typeface="Helvetica" pitchFamily="2" charset="0"/>
              </a:rPr>
              <a:t> </a:t>
            </a:r>
            <a:r>
              <a:rPr lang="en-US" dirty="0" err="1">
                <a:effectLst/>
                <a:latin typeface="Helvetica" pitchFamily="2" charset="0"/>
              </a:rPr>
              <a:t>sacramentos</a:t>
            </a:r>
            <a:r>
              <a:rPr lang="en-US" dirty="0">
                <a:effectLst/>
                <a:latin typeface="Helvetica" pitchFamily="2" charset="0"/>
              </a:rPr>
              <a:t>, </a:t>
            </a:r>
            <a:r>
              <a:rPr lang="en-US" dirty="0" err="1">
                <a:effectLst/>
                <a:latin typeface="Helvetica" pitchFamily="2" charset="0"/>
              </a:rPr>
              <a:t>renovada</a:t>
            </a:r>
            <a:r>
              <a:rPr lang="en-US" dirty="0">
                <a:effectLst/>
                <a:latin typeface="Helvetica" pitchFamily="2" charset="0"/>
              </a:rPr>
              <a:t> </a:t>
            </a:r>
            <a:r>
              <a:rPr lang="en-US" dirty="0" err="1">
                <a:effectLst/>
                <a:latin typeface="Helvetica" pitchFamily="2" charset="0"/>
              </a:rPr>
              <a:t>em</a:t>
            </a:r>
            <a:r>
              <a:rPr lang="en-US" dirty="0">
                <a:effectLst/>
                <a:latin typeface="Helvetica" pitchFamily="2" charset="0"/>
              </a:rPr>
              <a:t> </a:t>
            </a:r>
            <a:r>
              <a:rPr lang="en-US" dirty="0" err="1">
                <a:effectLst/>
                <a:latin typeface="Helvetica" pitchFamily="2" charset="0"/>
              </a:rPr>
              <a:t>cada</a:t>
            </a:r>
            <a:r>
              <a:rPr lang="en-US" dirty="0">
                <a:effectLst/>
                <a:latin typeface="Helvetica" pitchFamily="2" charset="0"/>
              </a:rPr>
              <a:t> </a:t>
            </a:r>
            <a:r>
              <a:rPr lang="en-US" dirty="0" err="1">
                <a:effectLst/>
                <a:latin typeface="Helvetica" pitchFamily="2" charset="0"/>
              </a:rPr>
              <a:t>ato</a:t>
            </a:r>
            <a:r>
              <a:rPr lang="en-US" dirty="0">
                <a:effectLst/>
                <a:latin typeface="Helvetica" pitchFamily="2" charset="0"/>
              </a:rPr>
              <a:t> de </a:t>
            </a:r>
            <a:r>
              <a:rPr lang="en-US" dirty="0" err="1">
                <a:effectLst/>
                <a:latin typeface="Helvetica" pitchFamily="2" charset="0"/>
              </a:rPr>
              <a:t>oração</a:t>
            </a:r>
            <a:r>
              <a:rPr lang="en-US" dirty="0">
                <a:effectLst/>
                <a:latin typeface="Helvetica" pitchFamily="2" charset="0"/>
              </a:rPr>
              <a:t> e</a:t>
            </a:r>
          </a:p>
          <a:p>
            <a:r>
              <a:rPr lang="en-US" dirty="0" err="1">
                <a:effectLst/>
                <a:latin typeface="Helvetica" pitchFamily="2" charset="0"/>
              </a:rPr>
              <a:t>presente</a:t>
            </a:r>
            <a:r>
              <a:rPr lang="en-US" dirty="0">
                <a:effectLst/>
                <a:latin typeface="Helvetica" pitchFamily="2" charset="0"/>
              </a:rPr>
              <a:t>, de </a:t>
            </a:r>
            <a:r>
              <a:rPr lang="en-US" dirty="0" err="1">
                <a:effectLst/>
                <a:latin typeface="Helvetica" pitchFamily="2" charset="0"/>
              </a:rPr>
              <a:t>maneira</a:t>
            </a:r>
            <a:r>
              <a:rPr lang="en-US" dirty="0">
                <a:effectLst/>
                <a:latin typeface="Helvetica" pitchFamily="2" charset="0"/>
              </a:rPr>
              <a:t> especial, </a:t>
            </a:r>
            <a:r>
              <a:rPr lang="en-US" dirty="0" err="1">
                <a:effectLst/>
                <a:latin typeface="Helvetica" pitchFamily="2" charset="0"/>
              </a:rPr>
              <a:t>nos</a:t>
            </a:r>
            <a:r>
              <a:rPr lang="en-US" dirty="0">
                <a:effectLst/>
                <a:latin typeface="Helvetica" pitchFamily="2" charset="0"/>
              </a:rPr>
              <a:t> </a:t>
            </a:r>
            <a:r>
              <a:rPr lang="en-US" dirty="0" err="1">
                <a:effectLst/>
                <a:latin typeface="Helvetica" pitchFamily="2" charset="0"/>
              </a:rPr>
              <a:t>acontecimentos</a:t>
            </a:r>
            <a:r>
              <a:rPr lang="en-US" dirty="0">
                <a:effectLst/>
                <a:latin typeface="Helvetica" pitchFamily="2" charset="0"/>
              </a:rPr>
              <a:t> </a:t>
            </a:r>
            <a:r>
              <a:rPr lang="en-US" dirty="0" err="1">
                <a:effectLst/>
                <a:latin typeface="Helvetica" pitchFamily="2" charset="0"/>
              </a:rPr>
              <a:t>importantes</a:t>
            </a:r>
            <a:endParaRPr lang="en-US" dirty="0">
              <a:effectLst/>
              <a:latin typeface="Helvetica" pitchFamily="2" charset="0"/>
            </a:endParaRPr>
          </a:p>
          <a:p>
            <a:r>
              <a:rPr lang="en-US" dirty="0">
                <a:effectLst/>
                <a:latin typeface="Helvetica" pitchFamily="2" charset="0"/>
              </a:rPr>
              <a:t>de </a:t>
            </a:r>
            <a:r>
              <a:rPr lang="en-US" dirty="0" err="1">
                <a:effectLst/>
                <a:latin typeface="Helvetica" pitchFamily="2" charset="0"/>
              </a:rPr>
              <a:t>nossa</a:t>
            </a:r>
            <a:r>
              <a:rPr lang="en-US" dirty="0">
                <a:effectLst/>
                <a:latin typeface="Helvetica" pitchFamily="2" charset="0"/>
              </a:rPr>
              <a:t> </a:t>
            </a:r>
            <a:r>
              <a:rPr lang="en-US" dirty="0" err="1">
                <a:effectLst/>
                <a:latin typeface="Helvetica" pitchFamily="2" charset="0"/>
              </a:rPr>
              <a:t>vida</a:t>
            </a:r>
            <a:r>
              <a:rPr lang="en-US" dirty="0">
                <a:effectLst/>
                <a:latin typeface="Helvetica" pitchFamily="2" charset="0"/>
              </a:rPr>
              <a:t>. Se </a:t>
            </a:r>
            <a:r>
              <a:rPr lang="en-US" dirty="0" err="1">
                <a:effectLst/>
                <a:latin typeface="Helvetica" pitchFamily="2" charset="0"/>
              </a:rPr>
              <a:t>estamos</a:t>
            </a:r>
            <a:r>
              <a:rPr lang="en-US" dirty="0">
                <a:effectLst/>
                <a:latin typeface="Helvetica" pitchFamily="2" charset="0"/>
              </a:rPr>
              <a:t> </a:t>
            </a:r>
            <a:r>
              <a:rPr lang="en-US" dirty="0" err="1">
                <a:effectLst/>
                <a:latin typeface="Helvetica" pitchFamily="2" charset="0"/>
              </a:rPr>
              <a:t>abertos</a:t>
            </a:r>
            <a:r>
              <a:rPr lang="en-US" dirty="0">
                <a:effectLst/>
                <a:latin typeface="Helvetica" pitchFamily="2" charset="0"/>
              </a:rPr>
              <a:t> e </a:t>
            </a:r>
            <a:r>
              <a:rPr lang="en-US" dirty="0" err="1">
                <a:effectLst/>
                <a:latin typeface="Helvetica" pitchFamily="2" charset="0"/>
              </a:rPr>
              <a:t>disponíveis</a:t>
            </a:r>
            <a:endParaRPr lang="en-US" dirty="0">
              <a:effectLst/>
              <a:latin typeface="Helvetica" pitchFamily="2" charset="0"/>
            </a:endParaRPr>
          </a:p>
          <a:p>
            <a:r>
              <a:rPr lang="en-US" dirty="0">
                <a:effectLst/>
                <a:latin typeface="Helvetica" pitchFamily="2" charset="0"/>
              </a:rPr>
              <a:t>a </a:t>
            </a:r>
            <a:r>
              <a:rPr lang="en-US" dirty="0" err="1">
                <a:effectLst/>
                <a:latin typeface="Helvetica" pitchFamily="2" charset="0"/>
              </a:rPr>
              <a:t>essa</a:t>
            </a:r>
            <a:r>
              <a:rPr lang="en-US" dirty="0">
                <a:effectLst/>
                <a:latin typeface="Helvetica" pitchFamily="2" charset="0"/>
              </a:rPr>
              <a:t> </a:t>
            </a:r>
            <a:r>
              <a:rPr lang="en-US" dirty="0" err="1">
                <a:effectLst/>
                <a:latin typeface="Helvetica" pitchFamily="2" charset="0"/>
              </a:rPr>
              <a:t>presença</a:t>
            </a:r>
            <a:r>
              <a:rPr lang="en-US" dirty="0">
                <a:effectLst/>
                <a:latin typeface="Helvetica" pitchFamily="2" charset="0"/>
              </a:rPr>
              <a:t>, </a:t>
            </a:r>
            <a:r>
              <a:rPr lang="en-US" dirty="0" err="1">
                <a:effectLst/>
                <a:latin typeface="Helvetica" pitchFamily="2" charset="0"/>
              </a:rPr>
              <a:t>nossa</a:t>
            </a:r>
            <a:r>
              <a:rPr lang="en-US" dirty="0">
                <a:effectLst/>
                <a:latin typeface="Helvetica" pitchFamily="2" charset="0"/>
              </a:rPr>
              <a:t> </a:t>
            </a:r>
            <a:r>
              <a:rPr lang="en-US" dirty="0" err="1">
                <a:effectLst/>
                <a:latin typeface="Helvetica" pitchFamily="2" charset="0"/>
              </a:rPr>
              <a:t>vida</a:t>
            </a:r>
            <a:r>
              <a:rPr lang="en-US" dirty="0">
                <a:effectLst/>
                <a:latin typeface="Helvetica" pitchFamily="2" charset="0"/>
              </a:rPr>
              <a:t> se </a:t>
            </a:r>
            <a:r>
              <a:rPr lang="en-US" dirty="0" err="1">
                <a:effectLst/>
                <a:latin typeface="Helvetica" pitchFamily="2" charset="0"/>
              </a:rPr>
              <a:t>transformará</a:t>
            </a:r>
            <a:r>
              <a:rPr lang="en-US" dirty="0">
                <a:effectLst/>
                <a:latin typeface="Helvetica" pitchFamily="2" charset="0"/>
              </a:rPr>
              <a:t>. A </a:t>
            </a:r>
            <a:r>
              <a:rPr lang="en-US" dirty="0" err="1">
                <a:effectLst/>
                <a:latin typeface="Helvetica" pitchFamily="2" charset="0"/>
              </a:rPr>
              <a:t>travessia</a:t>
            </a:r>
            <a:endParaRPr lang="en-US" dirty="0">
              <a:effectLst/>
              <a:latin typeface="Helvetica" pitchFamily="2" charset="0"/>
            </a:endParaRPr>
          </a:p>
          <a:p>
            <a:r>
              <a:rPr lang="en-US" dirty="0" err="1">
                <a:effectLst/>
                <a:latin typeface="Helvetica" pitchFamily="2" charset="0"/>
              </a:rPr>
              <a:t>espiritual</a:t>
            </a:r>
            <a:r>
              <a:rPr lang="en-US" dirty="0">
                <a:effectLst/>
                <a:latin typeface="Helvetica" pitchFamily="2" charset="0"/>
              </a:rPr>
              <a:t> </a:t>
            </a:r>
            <a:r>
              <a:rPr lang="en-US" dirty="0" err="1">
                <a:effectLst/>
                <a:latin typeface="Helvetica" pitchFamily="2" charset="0"/>
              </a:rPr>
              <a:t>é</a:t>
            </a:r>
            <a:r>
              <a:rPr lang="en-US" dirty="0">
                <a:effectLst/>
                <a:latin typeface="Helvetica" pitchFamily="2" charset="0"/>
              </a:rPr>
              <a:t> </a:t>
            </a:r>
            <a:r>
              <a:rPr lang="en-US" dirty="0" err="1">
                <a:effectLst/>
                <a:latin typeface="Helvetica" pitchFamily="2" charset="0"/>
              </a:rPr>
              <a:t>uma</a:t>
            </a:r>
            <a:r>
              <a:rPr lang="en-US" dirty="0">
                <a:effectLst/>
                <a:latin typeface="Helvetica" pitchFamily="2" charset="0"/>
              </a:rPr>
              <a:t> </a:t>
            </a:r>
            <a:r>
              <a:rPr lang="en-US" dirty="0" err="1">
                <a:effectLst/>
                <a:latin typeface="Helvetica" pitchFamily="2" charset="0"/>
              </a:rPr>
              <a:t>luta</a:t>
            </a:r>
            <a:r>
              <a:rPr lang="en-US" dirty="0">
                <a:effectLst/>
                <a:latin typeface="Helvetica" pitchFamily="2" charset="0"/>
              </a:rPr>
              <a:t> para </a:t>
            </a:r>
            <a:r>
              <a:rPr lang="en-US" dirty="0" err="1">
                <a:effectLst/>
                <a:latin typeface="Helvetica" pitchFamily="2" charset="0"/>
              </a:rPr>
              <a:t>estar</a:t>
            </a:r>
            <a:r>
              <a:rPr lang="en-US" dirty="0">
                <a:effectLst/>
                <a:latin typeface="Helvetica" pitchFamily="2" charset="0"/>
              </a:rPr>
              <a:t> </a:t>
            </a:r>
            <a:r>
              <a:rPr lang="en-US" dirty="0" err="1">
                <a:effectLst/>
                <a:latin typeface="Helvetica" pitchFamily="2" charset="0"/>
              </a:rPr>
              <a:t>cada</a:t>
            </a:r>
            <a:r>
              <a:rPr lang="en-US" dirty="0">
                <a:effectLst/>
                <a:latin typeface="Helvetica" pitchFamily="2" charset="0"/>
              </a:rPr>
              <a:t> </a:t>
            </a:r>
            <a:r>
              <a:rPr lang="en-US" dirty="0" err="1">
                <a:effectLst/>
                <a:latin typeface="Helvetica" pitchFamily="2" charset="0"/>
              </a:rPr>
              <a:t>vez</a:t>
            </a:r>
            <a:r>
              <a:rPr lang="en-US" dirty="0">
                <a:effectLst/>
                <a:latin typeface="Helvetica" pitchFamily="2" charset="0"/>
              </a:rPr>
              <a:t> </a:t>
            </a:r>
            <a:r>
              <a:rPr lang="en-US" dirty="0" err="1">
                <a:effectLst/>
                <a:latin typeface="Helvetica" pitchFamily="2" charset="0"/>
              </a:rPr>
              <a:t>mais</a:t>
            </a:r>
            <a:r>
              <a:rPr lang="en-US" dirty="0">
                <a:effectLst/>
                <a:latin typeface="Helvetica" pitchFamily="2" charset="0"/>
              </a:rPr>
              <a:t> </a:t>
            </a:r>
            <a:r>
              <a:rPr lang="en-US" dirty="0" err="1">
                <a:effectLst/>
                <a:latin typeface="Helvetica" pitchFamily="2" charset="0"/>
              </a:rPr>
              <a:t>disponíveis</a:t>
            </a:r>
            <a:endParaRPr lang="en-US" dirty="0">
              <a:effectLst/>
              <a:latin typeface="Helvetica" pitchFamily="2" charset="0"/>
            </a:endParaRPr>
          </a:p>
          <a:p>
            <a:r>
              <a:rPr lang="en-US" dirty="0">
                <a:effectLst/>
                <a:latin typeface="Helvetica" pitchFamily="2" charset="0"/>
              </a:rPr>
              <a:t>a Deus e para </a:t>
            </a:r>
            <a:r>
              <a:rPr lang="en-US" dirty="0" err="1">
                <a:effectLst/>
                <a:latin typeface="Helvetica" pitchFamily="2" charset="0"/>
              </a:rPr>
              <a:t>deixar</a:t>
            </a:r>
            <a:r>
              <a:rPr lang="en-US" dirty="0">
                <a:effectLst/>
                <a:latin typeface="Helvetica" pitchFamily="2" charset="0"/>
              </a:rPr>
              <a:t> </a:t>
            </a:r>
            <a:r>
              <a:rPr lang="en-US" dirty="0" err="1">
                <a:effectLst/>
                <a:latin typeface="Helvetica" pitchFamily="2" charset="0"/>
              </a:rPr>
              <a:t>caírem</a:t>
            </a:r>
            <a:r>
              <a:rPr lang="en-US" dirty="0">
                <a:effectLst/>
                <a:latin typeface="Helvetica" pitchFamily="2" charset="0"/>
              </a:rPr>
              <a:t> </a:t>
            </a:r>
            <a:r>
              <a:rPr lang="en-US" dirty="0" err="1">
                <a:effectLst/>
                <a:latin typeface="Helvetica" pitchFamily="2" charset="0"/>
              </a:rPr>
              <a:t>os</a:t>
            </a:r>
            <a:r>
              <a:rPr lang="en-US" dirty="0">
                <a:effectLst/>
                <a:latin typeface="Helvetica" pitchFamily="2" charset="0"/>
              </a:rPr>
              <a:t> </a:t>
            </a:r>
            <a:r>
              <a:rPr lang="en-US" dirty="0" err="1">
                <a:effectLst/>
                <a:latin typeface="Helvetica" pitchFamily="2" charset="0"/>
              </a:rPr>
              <a:t>obstáculos</a:t>
            </a:r>
            <a:r>
              <a:rPr lang="en-US" dirty="0">
                <a:effectLst/>
                <a:latin typeface="Helvetica" pitchFamily="2" charset="0"/>
              </a:rPr>
              <a:t> a </a:t>
            </a:r>
            <a:r>
              <a:rPr lang="en-US" dirty="0" err="1">
                <a:effectLst/>
                <a:latin typeface="Helvetica" pitchFamily="2" charset="0"/>
              </a:rPr>
              <a:t>esse</a:t>
            </a:r>
            <a:r>
              <a:rPr lang="en-US" dirty="0">
                <a:effectLst/>
                <a:latin typeface="Helvetica" pitchFamily="2" charset="0"/>
              </a:rPr>
              <a:t> </a:t>
            </a:r>
            <a:r>
              <a:rPr lang="en-US" dirty="0" err="1">
                <a:effectLst/>
                <a:latin typeface="Helvetica" pitchFamily="2" charset="0"/>
              </a:rPr>
              <a:t>processo</a:t>
            </a:r>
            <a:endParaRPr lang="en-US" dirty="0">
              <a:effectLst/>
              <a:latin typeface="Helvetica" pitchFamily="2" charset="0"/>
            </a:endParaRPr>
          </a:p>
          <a:p>
            <a:r>
              <a:rPr lang="en-US" dirty="0">
                <a:effectLst/>
                <a:latin typeface="Helvetica" pitchFamily="2" charset="0"/>
              </a:rPr>
              <a:t>de </a:t>
            </a:r>
            <a:r>
              <a:rPr lang="en-US" dirty="0" err="1">
                <a:effectLst/>
                <a:latin typeface="Helvetica" pitchFamily="2" charset="0"/>
              </a:rPr>
              <a:t>transformação</a:t>
            </a:r>
            <a:r>
              <a:rPr lang="en-US" dirty="0">
                <a:effectLst/>
                <a:latin typeface="Helvetica" pitchFamily="2" charset="0"/>
              </a:rPr>
              <a:t>. O </a:t>
            </a:r>
            <a:r>
              <a:rPr lang="en-US" dirty="0" err="1">
                <a:effectLst/>
                <a:latin typeface="Helvetica" pitchFamily="2" charset="0"/>
              </a:rPr>
              <a:t>Evangelho</a:t>
            </a:r>
            <a:r>
              <a:rPr lang="en-US" dirty="0">
                <a:effectLst/>
                <a:latin typeface="Helvetica" pitchFamily="2" charset="0"/>
              </a:rPr>
              <a:t> </a:t>
            </a:r>
            <a:r>
              <a:rPr lang="en-US" dirty="0" err="1">
                <a:effectLst/>
                <a:latin typeface="Helvetica" pitchFamily="2" charset="0"/>
              </a:rPr>
              <a:t>não</a:t>
            </a:r>
            <a:r>
              <a:rPr lang="en-US" dirty="0">
                <a:effectLst/>
                <a:latin typeface="Helvetica" pitchFamily="2" charset="0"/>
              </a:rPr>
              <a:t> </a:t>
            </a:r>
            <a:r>
              <a:rPr lang="en-US" dirty="0" err="1">
                <a:effectLst/>
                <a:latin typeface="Helvetica" pitchFamily="2" charset="0"/>
              </a:rPr>
              <a:t>é</a:t>
            </a:r>
            <a:r>
              <a:rPr lang="en-US" dirty="0">
                <a:effectLst/>
                <a:latin typeface="Helvetica" pitchFamily="2" charset="0"/>
              </a:rPr>
              <a:t> </a:t>
            </a:r>
            <a:r>
              <a:rPr lang="en-US" dirty="0" err="1">
                <a:effectLst/>
                <a:latin typeface="Helvetica" pitchFamily="2" charset="0"/>
              </a:rPr>
              <a:t>somente</a:t>
            </a:r>
            <a:r>
              <a:rPr lang="en-US" dirty="0">
                <a:effectLst/>
                <a:latin typeface="Helvetica" pitchFamily="2" charset="0"/>
              </a:rPr>
              <a:t> um </a:t>
            </a:r>
            <a:r>
              <a:rPr lang="en-US" dirty="0" err="1">
                <a:effectLst/>
                <a:latin typeface="Helvetica" pitchFamily="2" charset="0"/>
              </a:rPr>
              <a:t>convite</a:t>
            </a:r>
            <a:endParaRPr lang="en-US" dirty="0">
              <a:effectLst/>
              <a:latin typeface="Helvetica" pitchFamily="2" charset="0"/>
            </a:endParaRPr>
          </a:p>
          <a:p>
            <a:r>
              <a:rPr lang="en-US" dirty="0">
                <a:effectLst/>
                <a:latin typeface="Helvetica" pitchFamily="2" charset="0"/>
              </a:rPr>
              <a:t>a ser </a:t>
            </a:r>
            <a:r>
              <a:rPr lang="en-US" dirty="0" err="1">
                <a:effectLst/>
                <a:latin typeface="Helvetica" pitchFamily="2" charset="0"/>
              </a:rPr>
              <a:t>uma</a:t>
            </a:r>
            <a:r>
              <a:rPr lang="en-US" dirty="0">
                <a:effectLst/>
                <a:latin typeface="Helvetica" pitchFamily="2" charset="0"/>
              </a:rPr>
              <a:t> </a:t>
            </a:r>
            <a:r>
              <a:rPr lang="en-US" dirty="0" err="1">
                <a:effectLst/>
                <a:latin typeface="Helvetica" pitchFamily="2" charset="0"/>
              </a:rPr>
              <a:t>pessoa</a:t>
            </a:r>
            <a:r>
              <a:rPr lang="en-US" dirty="0">
                <a:effectLst/>
                <a:latin typeface="Helvetica" pitchFamily="2" charset="0"/>
              </a:rPr>
              <a:t> </a:t>
            </a:r>
            <a:r>
              <a:rPr lang="en-US" dirty="0" err="1">
                <a:effectLst/>
                <a:latin typeface="Helvetica" pitchFamily="2" charset="0"/>
              </a:rPr>
              <a:t>melhor</a:t>
            </a:r>
            <a:r>
              <a:rPr lang="en-US" dirty="0">
                <a:effectLst/>
                <a:latin typeface="Helvetica" pitchFamily="2" charset="0"/>
              </a:rPr>
              <a:t>. </a:t>
            </a:r>
            <a:r>
              <a:rPr lang="en-US" dirty="0" err="1">
                <a:effectLst/>
                <a:latin typeface="Helvetica" pitchFamily="2" charset="0"/>
              </a:rPr>
              <a:t>É</a:t>
            </a:r>
            <a:r>
              <a:rPr lang="en-US" dirty="0">
                <a:effectLst/>
                <a:latin typeface="Helvetica" pitchFamily="2" charset="0"/>
              </a:rPr>
              <a:t> um </a:t>
            </a:r>
            <a:r>
              <a:rPr lang="en-US" dirty="0" err="1">
                <a:effectLst/>
                <a:latin typeface="Helvetica" pitchFamily="2" charset="0"/>
              </a:rPr>
              <a:t>convite</a:t>
            </a:r>
            <a:r>
              <a:rPr lang="en-US" dirty="0">
                <a:effectLst/>
                <a:latin typeface="Helvetica" pitchFamily="2" charset="0"/>
              </a:rPr>
              <a:t> a </a:t>
            </a:r>
            <a:r>
              <a:rPr lang="en-US" dirty="0" err="1">
                <a:effectLst/>
                <a:latin typeface="Helvetica" pitchFamily="2" charset="0"/>
              </a:rPr>
              <a:t>nos</a:t>
            </a:r>
            <a:r>
              <a:rPr lang="en-US" dirty="0">
                <a:effectLst/>
                <a:latin typeface="Helvetica" pitchFamily="2" charset="0"/>
              </a:rPr>
              <a:t> </a:t>
            </a:r>
            <a:r>
              <a:rPr lang="en-US" dirty="0" err="1">
                <a:effectLst/>
                <a:latin typeface="Helvetica" pitchFamily="2" charset="0"/>
              </a:rPr>
              <a:t>tornarmos</a:t>
            </a:r>
            <a:endParaRPr lang="en-US" dirty="0">
              <a:effectLst/>
              <a:latin typeface="Helvetica" pitchFamily="2" charset="0"/>
            </a:endParaRPr>
          </a:p>
          <a:p>
            <a:r>
              <a:rPr lang="en-US" dirty="0" err="1">
                <a:effectLst/>
                <a:latin typeface="Helvetica" pitchFamily="2" charset="0"/>
              </a:rPr>
              <a:t>divinos</a:t>
            </a:r>
            <a:r>
              <a:rPr lang="en-US" dirty="0">
                <a:effectLst/>
                <a:latin typeface="Helvetica" pitchFamily="2" charset="0"/>
              </a:rPr>
              <a:t>. </a:t>
            </a:r>
            <a:r>
              <a:rPr lang="en-US" dirty="0" err="1">
                <a:effectLst/>
                <a:latin typeface="Helvetica" pitchFamily="2" charset="0"/>
              </a:rPr>
              <a:t>Convida-nos</a:t>
            </a:r>
            <a:r>
              <a:rPr lang="en-US" dirty="0">
                <a:effectLst/>
                <a:latin typeface="Helvetica" pitchFamily="2" charset="0"/>
              </a:rPr>
              <a:t> a </a:t>
            </a:r>
            <a:r>
              <a:rPr lang="en-US" dirty="0" err="1">
                <a:effectLst/>
                <a:latin typeface="Helvetica" pitchFamily="2" charset="0"/>
              </a:rPr>
              <a:t>compartilhar</a:t>
            </a:r>
            <a:r>
              <a:rPr lang="en-US" dirty="0">
                <a:effectLst/>
                <a:latin typeface="Helvetica" pitchFamily="2" charset="0"/>
              </a:rPr>
              <a:t> da </a:t>
            </a:r>
            <a:r>
              <a:rPr lang="en-US" dirty="0" err="1">
                <a:effectLst/>
                <a:latin typeface="Helvetica" pitchFamily="2" charset="0"/>
              </a:rPr>
              <a:t>vida</a:t>
            </a:r>
            <a:r>
              <a:rPr lang="en-US" dirty="0">
                <a:effectLst/>
                <a:latin typeface="Helvetica" pitchFamily="2" charset="0"/>
              </a:rPr>
              <a:t> interior</a:t>
            </a:r>
          </a:p>
          <a:p>
            <a:r>
              <a:rPr lang="en-US" dirty="0">
                <a:effectLst/>
                <a:latin typeface="Helvetica" pitchFamily="2" charset="0"/>
              </a:rPr>
              <a:t>da Trindade.</a:t>
            </a:r>
          </a:p>
        </p:txBody>
      </p:sp>
    </p:spTree>
    <p:extLst>
      <p:ext uri="{BB962C8B-B14F-4D97-AF65-F5344CB8AC3E}">
        <p14:creationId xmlns:p14="http://schemas.microsoft.com/office/powerpoint/2010/main" val="17179763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654688-9C9E-D424-74B5-4FDD1320BF3A}"/>
            </a:ext>
          </a:extLst>
        </p:cNvPr>
        <p:cNvGrpSpPr/>
        <p:nvPr/>
      </p:nvGrpSpPr>
      <p:grpSpPr>
        <a:xfrm>
          <a:off x="0" y="0"/>
          <a:ext cx="0" cy="0"/>
          <a:chOff x="0" y="0"/>
          <a:chExt cx="0" cy="0"/>
        </a:xfrm>
      </p:grpSpPr>
      <p:pic>
        <p:nvPicPr>
          <p:cNvPr id="4" name="Picture 1">
            <a:extLst>
              <a:ext uri="{FF2B5EF4-FFF2-40B4-BE49-F238E27FC236}">
                <a16:creationId xmlns:a16="http://schemas.microsoft.com/office/drawing/2014/main" id="{92032470-9721-B90F-A071-7EFF481F2CD5}"/>
              </a:ext>
            </a:extLst>
          </p:cNvPr>
          <p:cNvPicPr/>
          <p:nvPr/>
        </p:nvPicPr>
        <p:blipFill>
          <a:blip r:embed="rId2">
            <a:alphaModFix amt="55000"/>
            <a:extLst>
              <a:ext uri="{28A0092B-C50C-407E-A947-70E740481C1C}">
                <a14:useLocalDpi xmlns:a14="http://schemas.microsoft.com/office/drawing/2010/main" val="0"/>
              </a:ext>
            </a:extLst>
          </a:blip>
          <a:stretch>
            <a:fillRect/>
          </a:stretch>
        </p:blipFill>
        <p:spPr>
          <a:xfrm>
            <a:off x="263577" y="0"/>
            <a:ext cx="1381760" cy="1380173"/>
          </a:xfrm>
          <a:prstGeom prst="rect">
            <a:avLst/>
          </a:prstGeom>
        </p:spPr>
      </p:pic>
      <p:sp>
        <p:nvSpPr>
          <p:cNvPr id="7" name="AutoShape 2" descr="Sirve este imagen? Me hace pensar en el ancho de la mano, como dice el pasaje">
            <a:extLst>
              <a:ext uri="{FF2B5EF4-FFF2-40B4-BE49-F238E27FC236}">
                <a16:creationId xmlns:a16="http://schemas.microsoft.com/office/drawing/2014/main" id="{A89A54CF-41BD-7DC4-54AC-8CDD8F350CD8}"/>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6" name="CuadroTexto 5">
            <a:extLst>
              <a:ext uri="{FF2B5EF4-FFF2-40B4-BE49-F238E27FC236}">
                <a16:creationId xmlns:a16="http://schemas.microsoft.com/office/drawing/2014/main" id="{94A70205-D367-AB55-8D20-303011BE104A}"/>
              </a:ext>
            </a:extLst>
          </p:cNvPr>
          <p:cNvSpPr txBox="1"/>
          <p:nvPr/>
        </p:nvSpPr>
        <p:spPr>
          <a:xfrm>
            <a:off x="8447316" y="6226353"/>
            <a:ext cx="3444235" cy="276999"/>
          </a:xfrm>
          <a:prstGeom prst="rect">
            <a:avLst/>
          </a:prstGeom>
          <a:noFill/>
        </p:spPr>
        <p:txBody>
          <a:bodyPr wrap="square">
            <a:spAutoFit/>
          </a:bodyPr>
          <a:lstStyle/>
          <a:p>
            <a:pPr algn="r"/>
            <a:r>
              <a:rPr lang="en-US" sz="1200" dirty="0"/>
              <a:t>http://www.ctksb.org/what-we-do</a:t>
            </a:r>
          </a:p>
        </p:txBody>
      </p:sp>
      <p:pic>
        <p:nvPicPr>
          <p:cNvPr id="8" name="Picture 2" descr="Core Values — Christ the King">
            <a:extLst>
              <a:ext uri="{FF2B5EF4-FFF2-40B4-BE49-F238E27FC236}">
                <a16:creationId xmlns:a16="http://schemas.microsoft.com/office/drawing/2014/main" id="{C0EB2E1B-E1FA-40D5-6E76-9AC8F63E7A9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47317" y="417434"/>
            <a:ext cx="3317557" cy="5755762"/>
          </a:xfrm>
          <a:prstGeom prst="rect">
            <a:avLst/>
          </a:prstGeom>
          <a:noFill/>
          <a:extLst>
            <a:ext uri="{909E8E84-426E-40DD-AFC4-6F175D3DCCD1}">
              <a14:hiddenFill xmlns:a14="http://schemas.microsoft.com/office/drawing/2010/main">
                <a:solidFill>
                  <a:srgbClr val="FFFFFF"/>
                </a:solidFill>
              </a14:hiddenFill>
            </a:ext>
          </a:extLst>
        </p:spPr>
      </p:pic>
      <p:sp>
        <p:nvSpPr>
          <p:cNvPr id="2" name="Rectángulo 1">
            <a:extLst>
              <a:ext uri="{FF2B5EF4-FFF2-40B4-BE49-F238E27FC236}">
                <a16:creationId xmlns:a16="http://schemas.microsoft.com/office/drawing/2014/main" id="{7474F3FB-D29A-8D57-3B08-DCE6A80C5D02}"/>
              </a:ext>
            </a:extLst>
          </p:cNvPr>
          <p:cNvSpPr/>
          <p:nvPr/>
        </p:nvSpPr>
        <p:spPr>
          <a:xfrm>
            <a:off x="427126" y="354648"/>
            <a:ext cx="7790861" cy="5970865"/>
          </a:xfrm>
          <a:prstGeom prst="rect">
            <a:avLst/>
          </a:prstGeom>
          <a:noFill/>
        </p:spPr>
        <p:txBody>
          <a:bodyPr wrap="square" rtlCol="0">
            <a:spAutoFit/>
          </a:bodyPr>
          <a:lstStyle/>
          <a:p>
            <a:pPr>
              <a:spcBef>
                <a:spcPts val="600"/>
              </a:spcBef>
            </a:pPr>
            <a:r>
              <a:rPr lang="es-AR" sz="2800" i="1" dirty="0">
                <a:latin typeface="Calibri Light" panose="020F0302020204030204" pitchFamily="34" charset="0"/>
                <a:cs typeface="Calibri Light" panose="020F0302020204030204" pitchFamily="34" charset="0"/>
              </a:rPr>
              <a:t>	</a:t>
            </a:r>
            <a:r>
              <a:rPr lang="pt-BR" sz="2800" i="1" dirty="0">
                <a:latin typeface="Calibri Light" panose="020F0302020204030204" pitchFamily="34" charset="0"/>
                <a:cs typeface="Calibri Light" panose="020F0302020204030204" pitchFamily="34" charset="0"/>
              </a:rPr>
              <a:t>Leitura diária, Febrero 13</a:t>
            </a:r>
            <a:endParaRPr lang="pt-BR" sz="2200" i="1" dirty="0">
              <a:latin typeface="Calibri Light" panose="020F0302020204030204" pitchFamily="34" charset="0"/>
              <a:cs typeface="Calibri Light" panose="020F0302020204030204" pitchFamily="34" charset="0"/>
            </a:endParaRPr>
          </a:p>
          <a:p>
            <a:endParaRPr lang="es-ES_tradnl" noProof="0" dirty="0">
              <a:effectLst/>
              <a:latin typeface="Helvetica" pitchFamily="2" charset="0"/>
            </a:endParaRPr>
          </a:p>
          <a:p>
            <a:endParaRPr lang="es-ES_tradnl" noProof="0" dirty="0">
              <a:effectLst/>
              <a:latin typeface="Helvetica" pitchFamily="2" charset="0"/>
            </a:endParaRPr>
          </a:p>
          <a:p>
            <a:pPr algn="just"/>
            <a:endParaRPr lang="es-ES_tradnl" sz="1900" dirty="0">
              <a:latin typeface="Helvetica" pitchFamily="2" charset="0"/>
            </a:endParaRPr>
          </a:p>
          <a:p>
            <a:r>
              <a:rPr lang="en-US" sz="2000" dirty="0">
                <a:effectLst/>
                <a:latin typeface="Helvetica" pitchFamily="2" charset="0"/>
              </a:rPr>
              <a:t>Una </a:t>
            </a:r>
            <a:r>
              <a:rPr lang="en-US" sz="2000" dirty="0" err="1">
                <a:effectLst/>
                <a:latin typeface="Helvetica" pitchFamily="2" charset="0"/>
              </a:rPr>
              <a:t>vez</a:t>
            </a:r>
            <a:r>
              <a:rPr lang="en-US" sz="2000" dirty="0">
                <a:effectLst/>
                <a:latin typeface="Helvetica" pitchFamily="2" charset="0"/>
              </a:rPr>
              <a:t> que la </a:t>
            </a:r>
            <a:r>
              <a:rPr lang="en-US" sz="2000" dirty="0" err="1">
                <a:effectLst/>
                <a:latin typeface="Helvetica" pitchFamily="2" charset="0"/>
              </a:rPr>
              <a:t>presencia</a:t>
            </a:r>
            <a:r>
              <a:rPr lang="en-US" sz="2000" dirty="0">
                <a:effectLst/>
                <a:latin typeface="Helvetica" pitchFamily="2" charset="0"/>
              </a:rPr>
              <a:t> de Dios se </a:t>
            </a:r>
            <a:r>
              <a:rPr lang="en-US" sz="2000" dirty="0" err="1">
                <a:effectLst/>
                <a:latin typeface="Helvetica" pitchFamily="2" charset="0"/>
              </a:rPr>
              <a:t>hace</a:t>
            </a:r>
            <a:r>
              <a:rPr lang="en-US" sz="2000" dirty="0">
                <a:effectLst/>
                <a:latin typeface="Helvetica" pitchFamily="2" charset="0"/>
              </a:rPr>
              <a:t> </a:t>
            </a:r>
            <a:r>
              <a:rPr lang="en-US" sz="2000" dirty="0" err="1">
                <a:effectLst/>
                <a:latin typeface="Helvetica" pitchFamily="2" charset="0"/>
              </a:rPr>
              <a:t>parte</a:t>
            </a:r>
            <a:r>
              <a:rPr lang="en-US" sz="2000" dirty="0">
                <a:effectLst/>
                <a:latin typeface="Helvetica" pitchFamily="2" charset="0"/>
              </a:rPr>
              <a:t> </a:t>
            </a:r>
            <a:r>
              <a:rPr lang="en-US" sz="2000" dirty="0" err="1">
                <a:effectLst/>
                <a:latin typeface="Helvetica" pitchFamily="2" charset="0"/>
              </a:rPr>
              <a:t>permanente</a:t>
            </a:r>
            <a:endParaRPr lang="en-US" sz="2000" dirty="0">
              <a:effectLst/>
              <a:latin typeface="Helvetica" pitchFamily="2" charset="0"/>
            </a:endParaRPr>
          </a:p>
          <a:p>
            <a:r>
              <a:rPr lang="en-US" sz="2000" dirty="0">
                <a:effectLst/>
                <a:latin typeface="Helvetica" pitchFamily="2" charset="0"/>
              </a:rPr>
              <a:t>de la </a:t>
            </a:r>
            <a:r>
              <a:rPr lang="en-US" sz="2000" dirty="0" err="1">
                <a:effectLst/>
                <a:latin typeface="Helvetica" pitchFamily="2" charset="0"/>
              </a:rPr>
              <a:t>vida</a:t>
            </a:r>
            <a:r>
              <a:rPr lang="en-US" sz="2000" dirty="0">
                <a:effectLst/>
                <a:latin typeface="Helvetica" pitchFamily="2" charset="0"/>
              </a:rPr>
              <a:t> </a:t>
            </a:r>
            <a:r>
              <a:rPr lang="en-US" sz="2000" dirty="0" err="1">
                <a:effectLst/>
                <a:latin typeface="Helvetica" pitchFamily="2" charset="0"/>
              </a:rPr>
              <a:t>diaria</a:t>
            </a:r>
            <a:r>
              <a:rPr lang="en-US" sz="2000" dirty="0">
                <a:effectLst/>
                <a:latin typeface="Helvetica" pitchFamily="2" charset="0"/>
              </a:rPr>
              <a:t>, hay </a:t>
            </a:r>
            <a:r>
              <a:rPr lang="en-US" sz="2000" dirty="0" err="1">
                <a:effectLst/>
                <a:latin typeface="Helvetica" pitchFamily="2" charset="0"/>
              </a:rPr>
              <a:t>una</a:t>
            </a:r>
            <a:r>
              <a:rPr lang="en-US" sz="2000" dirty="0">
                <a:effectLst/>
                <a:latin typeface="Helvetica" pitchFamily="2" charset="0"/>
              </a:rPr>
              <a:t> </a:t>
            </a:r>
            <a:r>
              <a:rPr lang="en-US" sz="2000" dirty="0" err="1">
                <a:effectLst/>
                <a:latin typeface="Helvetica" pitchFamily="2" charset="0"/>
              </a:rPr>
              <a:t>sensación</a:t>
            </a:r>
            <a:r>
              <a:rPr lang="en-US" sz="2000" dirty="0">
                <a:effectLst/>
                <a:latin typeface="Helvetica" pitchFamily="2" charset="0"/>
              </a:rPr>
              <a:t> de </a:t>
            </a:r>
            <a:r>
              <a:rPr lang="en-US" sz="2000" dirty="0" err="1">
                <a:effectLst/>
                <a:latin typeface="Helvetica" pitchFamily="2" charset="0"/>
              </a:rPr>
              <a:t>amplitud</a:t>
            </a:r>
            <a:r>
              <a:rPr lang="en-US" sz="2000" dirty="0">
                <a:effectLst/>
                <a:latin typeface="Helvetica" pitchFamily="2" charset="0"/>
              </a:rPr>
              <a:t> </a:t>
            </a:r>
            <a:r>
              <a:rPr lang="en-US" sz="2000" dirty="0" err="1">
                <a:effectLst/>
                <a:latin typeface="Helvetica" pitchFamily="2" charset="0"/>
              </a:rPr>
              <a:t>en</a:t>
            </a:r>
            <a:endParaRPr lang="en-US" sz="2000" dirty="0">
              <a:effectLst/>
              <a:latin typeface="Helvetica" pitchFamily="2" charset="0"/>
            </a:endParaRPr>
          </a:p>
          <a:p>
            <a:r>
              <a:rPr lang="en-US" sz="2000" dirty="0">
                <a:effectLst/>
                <a:latin typeface="Helvetica" pitchFamily="2" charset="0"/>
              </a:rPr>
              <a:t>medio de </a:t>
            </a:r>
            <a:r>
              <a:rPr lang="en-US" sz="2000" dirty="0" err="1">
                <a:effectLst/>
                <a:latin typeface="Helvetica" pitchFamily="2" charset="0"/>
              </a:rPr>
              <a:t>todas</a:t>
            </a:r>
            <a:r>
              <a:rPr lang="en-US" sz="2000" dirty="0">
                <a:effectLst/>
                <a:latin typeface="Helvetica" pitchFamily="2" charset="0"/>
              </a:rPr>
              <a:t> </a:t>
            </a:r>
            <a:r>
              <a:rPr lang="en-US" sz="2000" dirty="0" err="1">
                <a:effectLst/>
                <a:latin typeface="Helvetica" pitchFamily="2" charset="0"/>
              </a:rPr>
              <a:t>nuestras</a:t>
            </a:r>
            <a:r>
              <a:rPr lang="en-US" sz="2000" dirty="0">
                <a:effectLst/>
                <a:latin typeface="Helvetica" pitchFamily="2" charset="0"/>
              </a:rPr>
              <a:t> </a:t>
            </a:r>
            <a:r>
              <a:rPr lang="en-US" sz="2000" dirty="0" err="1">
                <a:effectLst/>
                <a:latin typeface="Helvetica" pitchFamily="2" charset="0"/>
              </a:rPr>
              <a:t>actividades</a:t>
            </a:r>
            <a:r>
              <a:rPr lang="en-US" sz="2000" dirty="0">
                <a:effectLst/>
                <a:latin typeface="Helvetica" pitchFamily="2" charset="0"/>
              </a:rPr>
              <a:t>. </a:t>
            </a:r>
            <a:r>
              <a:rPr lang="en-US" sz="2000" dirty="0" err="1">
                <a:effectLst/>
                <a:latin typeface="Helvetica" pitchFamily="2" charset="0"/>
              </a:rPr>
              <a:t>Cuando</a:t>
            </a:r>
            <a:r>
              <a:rPr lang="en-US" sz="2000" dirty="0">
                <a:effectLst/>
                <a:latin typeface="Helvetica" pitchFamily="2" charset="0"/>
              </a:rPr>
              <a:t> </a:t>
            </a:r>
            <a:r>
              <a:rPr lang="en-US" sz="2000" dirty="0" err="1">
                <a:effectLst/>
                <a:latin typeface="Helvetica" pitchFamily="2" charset="0"/>
              </a:rPr>
              <a:t>surgen</a:t>
            </a:r>
            <a:r>
              <a:rPr lang="en-US" sz="2000" dirty="0">
                <a:effectLst/>
                <a:latin typeface="Helvetica" pitchFamily="2" charset="0"/>
              </a:rPr>
              <a:t> las</a:t>
            </a:r>
          </a:p>
          <a:p>
            <a:r>
              <a:rPr lang="en-US" sz="2000" dirty="0" err="1">
                <a:effectLst/>
                <a:latin typeface="Helvetica" pitchFamily="2" charset="0"/>
              </a:rPr>
              <a:t>dificultades</a:t>
            </a:r>
            <a:r>
              <a:rPr lang="en-US" sz="2000" dirty="0">
                <a:effectLst/>
                <a:latin typeface="Helvetica" pitchFamily="2" charset="0"/>
              </a:rPr>
              <a:t> </a:t>
            </a:r>
            <a:r>
              <a:rPr lang="en-US" sz="2000" dirty="0" err="1">
                <a:effectLst/>
                <a:latin typeface="Helvetica" pitchFamily="2" charset="0"/>
              </a:rPr>
              <a:t>provocadas</a:t>
            </a:r>
            <a:r>
              <a:rPr lang="en-US" sz="2000" dirty="0">
                <a:effectLst/>
                <a:latin typeface="Helvetica" pitchFamily="2" charset="0"/>
              </a:rPr>
              <a:t> </a:t>
            </a:r>
            <a:r>
              <a:rPr lang="en-US" sz="2000" dirty="0" err="1">
                <a:effectLst/>
                <a:latin typeface="Helvetica" pitchFamily="2" charset="0"/>
              </a:rPr>
              <a:t>por</a:t>
            </a:r>
            <a:r>
              <a:rPr lang="en-US" sz="2000" dirty="0">
                <a:effectLst/>
                <a:latin typeface="Helvetica" pitchFamily="2" charset="0"/>
              </a:rPr>
              <a:t> </a:t>
            </a:r>
            <a:r>
              <a:rPr lang="en-US" sz="2000" dirty="0" err="1">
                <a:effectLst/>
                <a:latin typeface="Helvetica" pitchFamily="2" charset="0"/>
              </a:rPr>
              <a:t>los</a:t>
            </a:r>
            <a:r>
              <a:rPr lang="en-US" sz="2000" dirty="0">
                <a:effectLst/>
                <a:latin typeface="Helvetica" pitchFamily="2" charset="0"/>
              </a:rPr>
              <a:t> </a:t>
            </a:r>
            <a:r>
              <a:rPr lang="en-US" sz="2000" dirty="0" err="1">
                <a:effectLst/>
                <a:latin typeface="Helvetica" pitchFamily="2" charset="0"/>
              </a:rPr>
              <a:t>acontecimientos</a:t>
            </a:r>
            <a:r>
              <a:rPr lang="en-US" sz="2000" dirty="0">
                <a:effectLst/>
                <a:latin typeface="Helvetica" pitchFamily="2" charset="0"/>
              </a:rPr>
              <a:t> o las</a:t>
            </a:r>
          </a:p>
          <a:p>
            <a:r>
              <a:rPr lang="en-US" sz="2000" dirty="0" err="1">
                <a:effectLst/>
                <a:latin typeface="Helvetica" pitchFamily="2" charset="0"/>
              </a:rPr>
              <a:t>otras</a:t>
            </a:r>
            <a:r>
              <a:rPr lang="en-US" sz="2000" dirty="0">
                <a:effectLst/>
                <a:latin typeface="Helvetica" pitchFamily="2" charset="0"/>
              </a:rPr>
              <a:t> personas, y las </a:t>
            </a:r>
            <a:r>
              <a:rPr lang="en-US" sz="2000" dirty="0" err="1">
                <a:effectLst/>
                <a:latin typeface="Helvetica" pitchFamily="2" charset="0"/>
              </a:rPr>
              <a:t>reacciones</a:t>
            </a:r>
            <a:r>
              <a:rPr lang="en-US" sz="2000" dirty="0">
                <a:effectLst/>
                <a:latin typeface="Helvetica" pitchFamily="2" charset="0"/>
              </a:rPr>
              <a:t> </a:t>
            </a:r>
            <a:r>
              <a:rPr lang="en-US" sz="2000" dirty="0" err="1">
                <a:effectLst/>
                <a:latin typeface="Helvetica" pitchFamily="2" charset="0"/>
              </a:rPr>
              <a:t>emocionales</a:t>
            </a:r>
            <a:r>
              <a:rPr lang="en-US" sz="2000" dirty="0">
                <a:effectLst/>
                <a:latin typeface="Helvetica" pitchFamily="2" charset="0"/>
              </a:rPr>
              <a:t> </a:t>
            </a:r>
            <a:r>
              <a:rPr lang="en-US" sz="2000" dirty="0" err="1">
                <a:effectLst/>
                <a:latin typeface="Helvetica" pitchFamily="2" charset="0"/>
              </a:rPr>
              <a:t>comienzan</a:t>
            </a:r>
            <a:endParaRPr lang="en-US" sz="2000" dirty="0">
              <a:effectLst/>
              <a:latin typeface="Helvetica" pitchFamily="2" charset="0"/>
            </a:endParaRPr>
          </a:p>
          <a:p>
            <a:r>
              <a:rPr lang="en-US" sz="2000" dirty="0">
                <a:effectLst/>
                <a:latin typeface="Helvetica" pitchFamily="2" charset="0"/>
              </a:rPr>
              <a:t>a </a:t>
            </a:r>
            <a:r>
              <a:rPr lang="en-US" sz="2000" dirty="0" err="1">
                <a:effectLst/>
                <a:latin typeface="Helvetica" pitchFamily="2" charset="0"/>
              </a:rPr>
              <a:t>molestarnos</a:t>
            </a:r>
            <a:r>
              <a:rPr lang="en-US" sz="2000" dirty="0">
                <a:effectLst/>
                <a:latin typeface="Helvetica" pitchFamily="2" charset="0"/>
              </a:rPr>
              <a:t>, </a:t>
            </a:r>
            <a:r>
              <a:rPr lang="en-US" sz="2000" dirty="0" err="1">
                <a:effectLst/>
                <a:latin typeface="Helvetica" pitchFamily="2" charset="0"/>
              </a:rPr>
              <a:t>podemos</a:t>
            </a:r>
            <a:r>
              <a:rPr lang="en-US" sz="2000" dirty="0">
                <a:effectLst/>
                <a:latin typeface="Helvetica" pitchFamily="2" charset="0"/>
              </a:rPr>
              <a:t> </a:t>
            </a:r>
            <a:r>
              <a:rPr lang="en-US" sz="2000" dirty="0" err="1">
                <a:effectLst/>
                <a:latin typeface="Helvetica" pitchFamily="2" charset="0"/>
              </a:rPr>
              <a:t>rodearlas</a:t>
            </a:r>
            <a:r>
              <a:rPr lang="en-US" sz="2000" dirty="0">
                <a:effectLst/>
                <a:latin typeface="Helvetica" pitchFamily="2" charset="0"/>
              </a:rPr>
              <a:t> de la </a:t>
            </a:r>
            <a:r>
              <a:rPr lang="en-US" sz="2000" dirty="0" err="1">
                <a:effectLst/>
                <a:latin typeface="Helvetica" pitchFamily="2" charset="0"/>
              </a:rPr>
              <a:t>presencia</a:t>
            </a:r>
            <a:r>
              <a:rPr lang="en-US" sz="2000" dirty="0">
                <a:effectLst/>
                <a:latin typeface="Helvetica" pitchFamily="2" charset="0"/>
              </a:rPr>
              <a:t> de</a:t>
            </a:r>
          </a:p>
          <a:p>
            <a:r>
              <a:rPr lang="en-US" sz="2000" dirty="0">
                <a:effectLst/>
                <a:latin typeface="Helvetica" pitchFamily="2" charset="0"/>
              </a:rPr>
              <a:t>Dios. Esta </a:t>
            </a:r>
            <a:r>
              <a:rPr lang="en-US" sz="2000" dirty="0" err="1">
                <a:effectLst/>
                <a:latin typeface="Helvetica" pitchFamily="2" charset="0"/>
              </a:rPr>
              <a:t>consciencia</a:t>
            </a:r>
            <a:r>
              <a:rPr lang="en-US" sz="2000" dirty="0">
                <a:effectLst/>
                <a:latin typeface="Helvetica" pitchFamily="2" charset="0"/>
              </a:rPr>
              <a:t> </a:t>
            </a:r>
            <a:r>
              <a:rPr lang="en-US" sz="2000" dirty="0" err="1">
                <a:effectLst/>
                <a:latin typeface="Helvetica" pitchFamily="2" charset="0"/>
              </a:rPr>
              <a:t>relativiza</a:t>
            </a:r>
            <a:r>
              <a:rPr lang="en-US" sz="2000" dirty="0">
                <a:effectLst/>
                <a:latin typeface="Helvetica" pitchFamily="2" charset="0"/>
              </a:rPr>
              <a:t> la </a:t>
            </a:r>
            <a:r>
              <a:rPr lang="en-US" sz="2000" dirty="0" err="1">
                <a:effectLst/>
                <a:latin typeface="Helvetica" pitchFamily="2" charset="0"/>
              </a:rPr>
              <a:t>importancia</a:t>
            </a:r>
            <a:r>
              <a:rPr lang="en-US" sz="2000" dirty="0">
                <a:effectLst/>
                <a:latin typeface="Helvetica" pitchFamily="2" charset="0"/>
              </a:rPr>
              <a:t> de la</a:t>
            </a:r>
          </a:p>
          <a:p>
            <a:r>
              <a:rPr lang="en-US" sz="2000" dirty="0" err="1">
                <a:effectLst/>
                <a:latin typeface="Helvetica" pitchFamily="2" charset="0"/>
              </a:rPr>
              <a:t>compulsión</a:t>
            </a:r>
            <a:r>
              <a:rPr lang="en-US" sz="2000" dirty="0">
                <a:effectLst/>
                <a:latin typeface="Helvetica" pitchFamily="2" charset="0"/>
              </a:rPr>
              <a:t> de </a:t>
            </a:r>
            <a:r>
              <a:rPr lang="en-US" sz="2000" dirty="0" err="1">
                <a:effectLst/>
                <a:latin typeface="Helvetica" pitchFamily="2" charset="0"/>
              </a:rPr>
              <a:t>tener</a:t>
            </a:r>
            <a:r>
              <a:rPr lang="en-US" sz="2000" dirty="0">
                <a:effectLst/>
                <a:latin typeface="Helvetica" pitchFamily="2" charset="0"/>
              </a:rPr>
              <a:t> que </a:t>
            </a:r>
            <a:r>
              <a:rPr lang="en-US" sz="2000" dirty="0" err="1">
                <a:effectLst/>
                <a:latin typeface="Helvetica" pitchFamily="2" charset="0"/>
              </a:rPr>
              <a:t>hacer</a:t>
            </a:r>
            <a:r>
              <a:rPr lang="en-US" sz="2000" dirty="0">
                <a:effectLst/>
                <a:latin typeface="Helvetica" pitchFamily="2" charset="0"/>
              </a:rPr>
              <a:t> algo con </a:t>
            </a:r>
            <a:r>
              <a:rPr lang="en-US" sz="2000" dirty="0" err="1">
                <a:effectLst/>
                <a:latin typeface="Helvetica" pitchFamily="2" charset="0"/>
              </a:rPr>
              <a:t>respecto</a:t>
            </a:r>
            <a:r>
              <a:rPr lang="en-US" sz="2000" dirty="0">
                <a:effectLst/>
                <a:latin typeface="Helvetica" pitchFamily="2" charset="0"/>
              </a:rPr>
              <a:t> a </a:t>
            </a:r>
            <a:r>
              <a:rPr lang="en-US" sz="2000" dirty="0" err="1">
                <a:effectLst/>
                <a:latin typeface="Helvetica" pitchFamily="2" charset="0"/>
              </a:rPr>
              <a:t>todas</a:t>
            </a:r>
            <a:endParaRPr lang="en-US" sz="2000" dirty="0">
              <a:effectLst/>
              <a:latin typeface="Helvetica" pitchFamily="2" charset="0"/>
            </a:endParaRPr>
          </a:p>
          <a:p>
            <a:r>
              <a:rPr lang="en-US" sz="2000" dirty="0">
                <a:effectLst/>
                <a:latin typeface="Helvetica" pitchFamily="2" charset="0"/>
              </a:rPr>
              <a:t>las </a:t>
            </a:r>
            <a:r>
              <a:rPr lang="en-US" sz="2000" dirty="0" err="1">
                <a:effectLst/>
                <a:latin typeface="Helvetica" pitchFamily="2" charset="0"/>
              </a:rPr>
              <a:t>situaciones</a:t>
            </a:r>
            <a:r>
              <a:rPr lang="en-US" sz="2000" dirty="0">
                <a:effectLst/>
                <a:latin typeface="Helvetica" pitchFamily="2" charset="0"/>
              </a:rPr>
              <a:t>. </a:t>
            </a:r>
            <a:r>
              <a:rPr lang="en-US" sz="2000" dirty="0" err="1">
                <a:effectLst/>
                <a:latin typeface="Helvetica" pitchFamily="2" charset="0"/>
              </a:rPr>
              <a:t>Sí</a:t>
            </a:r>
            <a:r>
              <a:rPr lang="en-US" sz="2000" dirty="0">
                <a:effectLst/>
                <a:latin typeface="Helvetica" pitchFamily="2" charset="0"/>
              </a:rPr>
              <a:t>, </a:t>
            </a:r>
            <a:r>
              <a:rPr lang="en-US" sz="2000" dirty="0" err="1">
                <a:effectLst/>
                <a:latin typeface="Helvetica" pitchFamily="2" charset="0"/>
              </a:rPr>
              <a:t>tenemos</a:t>
            </a:r>
            <a:r>
              <a:rPr lang="en-US" sz="2000" dirty="0">
                <a:effectLst/>
                <a:latin typeface="Helvetica" pitchFamily="2" charset="0"/>
              </a:rPr>
              <a:t> que responder a </a:t>
            </a:r>
            <a:r>
              <a:rPr lang="en-US" sz="2000" dirty="0" err="1">
                <a:effectLst/>
                <a:latin typeface="Helvetica" pitchFamily="2" charset="0"/>
              </a:rPr>
              <a:t>algunas</a:t>
            </a:r>
            <a:endParaRPr lang="en-US" sz="2000" dirty="0">
              <a:effectLst/>
              <a:latin typeface="Helvetica" pitchFamily="2" charset="0"/>
            </a:endParaRPr>
          </a:p>
          <a:p>
            <a:r>
              <a:rPr lang="en-US" sz="2000" dirty="0" err="1">
                <a:effectLst/>
                <a:latin typeface="Helvetica" pitchFamily="2" charset="0"/>
              </a:rPr>
              <a:t>situaciones</a:t>
            </a:r>
            <a:r>
              <a:rPr lang="en-US" sz="2000" dirty="0">
                <a:effectLst/>
                <a:latin typeface="Helvetica" pitchFamily="2" charset="0"/>
              </a:rPr>
              <a:t>, </a:t>
            </a:r>
            <a:r>
              <a:rPr lang="en-US" sz="2000" dirty="0" err="1">
                <a:effectLst/>
                <a:latin typeface="Helvetica" pitchFamily="2" charset="0"/>
              </a:rPr>
              <a:t>pero</a:t>
            </a:r>
            <a:r>
              <a:rPr lang="en-US" sz="2000" dirty="0">
                <a:effectLst/>
                <a:latin typeface="Helvetica" pitchFamily="2" charset="0"/>
              </a:rPr>
              <a:t> </a:t>
            </a:r>
            <a:r>
              <a:rPr lang="en-US" sz="2000" dirty="0" err="1">
                <a:effectLst/>
                <a:latin typeface="Helvetica" pitchFamily="2" charset="0"/>
              </a:rPr>
              <a:t>si</a:t>
            </a:r>
            <a:r>
              <a:rPr lang="en-US" sz="2000" dirty="0">
                <a:effectLst/>
                <a:latin typeface="Helvetica" pitchFamily="2" charset="0"/>
              </a:rPr>
              <a:t> lo </a:t>
            </a:r>
            <a:r>
              <a:rPr lang="en-US" sz="2000" dirty="0" err="1">
                <a:effectLst/>
                <a:latin typeface="Helvetica" pitchFamily="2" charset="0"/>
              </a:rPr>
              <a:t>hacemos</a:t>
            </a:r>
            <a:r>
              <a:rPr lang="en-US" sz="2000" dirty="0">
                <a:effectLst/>
                <a:latin typeface="Helvetica" pitchFamily="2" charset="0"/>
              </a:rPr>
              <a:t> </a:t>
            </a:r>
            <a:r>
              <a:rPr lang="en-US" sz="2000" dirty="0" err="1">
                <a:effectLst/>
                <a:latin typeface="Helvetica" pitchFamily="2" charset="0"/>
              </a:rPr>
              <a:t>desde</a:t>
            </a:r>
            <a:r>
              <a:rPr lang="en-US" sz="2000" dirty="0">
                <a:effectLst/>
                <a:latin typeface="Helvetica" pitchFamily="2" charset="0"/>
              </a:rPr>
              <a:t> </a:t>
            </a:r>
            <a:r>
              <a:rPr lang="en-US" sz="2000" dirty="0" err="1">
                <a:effectLst/>
                <a:latin typeface="Helvetica" pitchFamily="2" charset="0"/>
              </a:rPr>
              <a:t>una</a:t>
            </a:r>
            <a:r>
              <a:rPr lang="en-US" sz="2000" dirty="0">
                <a:effectLst/>
                <a:latin typeface="Helvetica" pitchFamily="2" charset="0"/>
              </a:rPr>
              <a:t> </a:t>
            </a:r>
            <a:r>
              <a:rPr lang="en-US" sz="2000" dirty="0" err="1">
                <a:effectLst/>
                <a:latin typeface="Helvetica" pitchFamily="2" charset="0"/>
              </a:rPr>
              <a:t>motivación</a:t>
            </a:r>
            <a:endParaRPr lang="en-US" sz="2000" dirty="0">
              <a:effectLst/>
              <a:latin typeface="Helvetica" pitchFamily="2" charset="0"/>
            </a:endParaRPr>
          </a:p>
          <a:p>
            <a:r>
              <a:rPr lang="en-US" sz="2000" dirty="0">
                <a:effectLst/>
                <a:latin typeface="Helvetica" pitchFamily="2" charset="0"/>
              </a:rPr>
              <a:t>falsa, no </a:t>
            </a:r>
            <a:r>
              <a:rPr lang="en-US" sz="2000" dirty="0" err="1">
                <a:effectLst/>
                <a:latin typeface="Helvetica" pitchFamily="2" charset="0"/>
              </a:rPr>
              <a:t>lograremos</a:t>
            </a:r>
            <a:r>
              <a:rPr lang="en-US" sz="2000" dirty="0">
                <a:effectLst/>
                <a:latin typeface="Helvetica" pitchFamily="2" charset="0"/>
              </a:rPr>
              <a:t> nada. </a:t>
            </a:r>
            <a:r>
              <a:rPr lang="en-US" sz="2000" dirty="0" err="1">
                <a:effectLst/>
                <a:latin typeface="Helvetica" pitchFamily="2" charset="0"/>
              </a:rPr>
              <a:t>Cuando</a:t>
            </a:r>
            <a:r>
              <a:rPr lang="en-US" sz="2000" dirty="0">
                <a:effectLst/>
                <a:latin typeface="Helvetica" pitchFamily="2" charset="0"/>
              </a:rPr>
              <a:t> </a:t>
            </a:r>
            <a:r>
              <a:rPr lang="en-US" sz="2000" dirty="0" err="1">
                <a:effectLst/>
                <a:latin typeface="Helvetica" pitchFamily="2" charset="0"/>
              </a:rPr>
              <a:t>actuamos</a:t>
            </a:r>
            <a:r>
              <a:rPr lang="en-US" sz="2000" dirty="0">
                <a:effectLst/>
                <a:latin typeface="Helvetica" pitchFamily="2" charset="0"/>
              </a:rPr>
              <a:t> </a:t>
            </a:r>
            <a:r>
              <a:rPr lang="en-US" sz="2000" dirty="0" err="1">
                <a:effectLst/>
                <a:latin typeface="Helvetica" pitchFamily="2" charset="0"/>
              </a:rPr>
              <a:t>basados</a:t>
            </a:r>
            <a:r>
              <a:rPr lang="en-US" sz="2000" dirty="0">
                <a:effectLst/>
                <a:latin typeface="Helvetica" pitchFamily="2" charset="0"/>
              </a:rPr>
              <a:t> </a:t>
            </a:r>
            <a:r>
              <a:rPr lang="en-US" sz="2000" dirty="0" err="1">
                <a:effectLst/>
                <a:latin typeface="Helvetica" pitchFamily="2" charset="0"/>
              </a:rPr>
              <a:t>en</a:t>
            </a:r>
            <a:endParaRPr lang="en-US" sz="2000" dirty="0">
              <a:effectLst/>
              <a:latin typeface="Helvetica" pitchFamily="2" charset="0"/>
            </a:endParaRPr>
          </a:p>
          <a:p>
            <a:r>
              <a:rPr lang="en-US" sz="2000" dirty="0">
                <a:effectLst/>
                <a:latin typeface="Helvetica" pitchFamily="2" charset="0"/>
              </a:rPr>
              <a:t>la </a:t>
            </a:r>
            <a:r>
              <a:rPr lang="en-US" sz="2000" dirty="0" err="1">
                <a:effectLst/>
                <a:latin typeface="Helvetica" pitchFamily="2" charset="0"/>
              </a:rPr>
              <a:t>convicción</a:t>
            </a:r>
            <a:r>
              <a:rPr lang="en-US" sz="2000" dirty="0">
                <a:effectLst/>
                <a:latin typeface="Helvetica" pitchFamily="2" charset="0"/>
              </a:rPr>
              <a:t> de la </a:t>
            </a:r>
            <a:r>
              <a:rPr lang="en-US" sz="2000" dirty="0" err="1">
                <a:effectLst/>
                <a:latin typeface="Helvetica" pitchFamily="2" charset="0"/>
              </a:rPr>
              <a:t>presencia</a:t>
            </a:r>
            <a:r>
              <a:rPr lang="en-US" sz="2000" dirty="0">
                <a:effectLst/>
                <a:latin typeface="Helvetica" pitchFamily="2" charset="0"/>
              </a:rPr>
              <a:t> de Dios </a:t>
            </a:r>
            <a:r>
              <a:rPr lang="en-US" sz="2000" dirty="0" err="1">
                <a:effectLst/>
                <a:latin typeface="Helvetica" pitchFamily="2" charset="0"/>
              </a:rPr>
              <a:t>en</a:t>
            </a:r>
            <a:r>
              <a:rPr lang="en-US" sz="2000" dirty="0">
                <a:effectLst/>
                <a:latin typeface="Helvetica" pitchFamily="2" charset="0"/>
              </a:rPr>
              <a:t> </a:t>
            </a:r>
            <a:r>
              <a:rPr lang="en-US" sz="2000" dirty="0" err="1">
                <a:effectLst/>
                <a:latin typeface="Helvetica" pitchFamily="2" charset="0"/>
              </a:rPr>
              <a:t>nuestro</a:t>
            </a:r>
            <a:r>
              <a:rPr lang="en-US" sz="2000" dirty="0">
                <a:effectLst/>
                <a:latin typeface="Helvetica" pitchFamily="2" charset="0"/>
              </a:rPr>
              <a:t> interior</a:t>
            </a:r>
          </a:p>
          <a:p>
            <a:r>
              <a:rPr lang="en-US" sz="2000" dirty="0">
                <a:effectLst/>
                <a:latin typeface="Helvetica" pitchFamily="2" charset="0"/>
              </a:rPr>
              <a:t>y con </a:t>
            </a:r>
            <a:r>
              <a:rPr lang="en-US" sz="2000" dirty="0" err="1">
                <a:effectLst/>
                <a:latin typeface="Helvetica" pitchFamily="2" charset="0"/>
              </a:rPr>
              <a:t>apertura</a:t>
            </a:r>
            <a:r>
              <a:rPr lang="en-US" sz="2000" dirty="0">
                <a:effectLst/>
                <a:latin typeface="Helvetica" pitchFamily="2" charset="0"/>
              </a:rPr>
              <a:t> a las </a:t>
            </a:r>
            <a:r>
              <a:rPr lang="en-US" sz="2000" dirty="0" err="1">
                <a:effectLst/>
                <a:latin typeface="Helvetica" pitchFamily="2" charset="0"/>
              </a:rPr>
              <a:t>inspiraciones</a:t>
            </a:r>
            <a:r>
              <a:rPr lang="en-US" sz="2000" dirty="0">
                <a:effectLst/>
                <a:latin typeface="Helvetica" pitchFamily="2" charset="0"/>
              </a:rPr>
              <a:t> del </a:t>
            </a:r>
            <a:r>
              <a:rPr lang="en-US" sz="2000" dirty="0" err="1">
                <a:effectLst/>
                <a:latin typeface="Helvetica" pitchFamily="2" charset="0"/>
              </a:rPr>
              <a:t>Espíritu</a:t>
            </a:r>
            <a:r>
              <a:rPr lang="en-US" sz="2000" dirty="0">
                <a:effectLst/>
                <a:latin typeface="Helvetica" pitchFamily="2" charset="0"/>
              </a:rPr>
              <a:t> Santo, la</a:t>
            </a:r>
          </a:p>
          <a:p>
            <a:r>
              <a:rPr lang="en-US" sz="2000" dirty="0" err="1">
                <a:effectLst/>
                <a:latin typeface="Helvetica" pitchFamily="2" charset="0"/>
              </a:rPr>
              <a:t>acción</a:t>
            </a:r>
            <a:r>
              <a:rPr lang="en-US" sz="2000" dirty="0">
                <a:effectLst/>
                <a:latin typeface="Helvetica" pitchFamily="2" charset="0"/>
              </a:rPr>
              <a:t> </a:t>
            </a:r>
            <a:r>
              <a:rPr lang="en-US" sz="2000" dirty="0" err="1">
                <a:effectLst/>
                <a:latin typeface="Helvetica" pitchFamily="2" charset="0"/>
              </a:rPr>
              <a:t>resulta</a:t>
            </a:r>
            <a:r>
              <a:rPr lang="en-US" sz="2000" dirty="0">
                <a:effectLst/>
                <a:latin typeface="Helvetica" pitchFamily="2" charset="0"/>
              </a:rPr>
              <a:t> </a:t>
            </a:r>
            <a:r>
              <a:rPr lang="en-US" sz="2000" dirty="0" err="1">
                <a:effectLst/>
                <a:latin typeface="Helvetica" pitchFamily="2" charset="0"/>
              </a:rPr>
              <a:t>eficaz</a:t>
            </a:r>
            <a:r>
              <a:rPr lang="en-US" sz="2000" dirty="0">
                <a:effectLst/>
                <a:latin typeface="Helvetica" pitchFamily="2" charset="0"/>
              </a:rPr>
              <a:t>.</a:t>
            </a:r>
          </a:p>
          <a:p>
            <a:pPr algn="just"/>
            <a:endParaRPr lang="es-ES_tradnl" sz="1900" dirty="0">
              <a:effectLst/>
              <a:latin typeface="Helvetica" pitchFamily="2" charset="0"/>
            </a:endParaRPr>
          </a:p>
        </p:txBody>
      </p:sp>
    </p:spTree>
    <p:extLst>
      <p:ext uri="{BB962C8B-B14F-4D97-AF65-F5344CB8AC3E}">
        <p14:creationId xmlns:p14="http://schemas.microsoft.com/office/powerpoint/2010/main" val="2018211555"/>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o" ma:contentTypeID="0x010100359540665390714DB4E8660F20F2B631" ma:contentTypeVersion="14" ma:contentTypeDescription="Crear nuevo documento." ma:contentTypeScope="" ma:versionID="d8a025d3d161320c7886780bd03151f8">
  <xsd:schema xmlns:xsd="http://www.w3.org/2001/XMLSchema" xmlns:xs="http://www.w3.org/2001/XMLSchema" xmlns:p="http://schemas.microsoft.com/office/2006/metadata/properties" xmlns:ns3="cd750bd2-fb1c-425b-8dc6-87e5663180d1" xmlns:ns4="0c2ae67a-9323-4209-a3e8-1f9cc0054e8b" targetNamespace="http://schemas.microsoft.com/office/2006/metadata/properties" ma:root="true" ma:fieldsID="95dbe870a0972003f6d62dd811b1ca42" ns3:_="" ns4:_="">
    <xsd:import namespace="cd750bd2-fb1c-425b-8dc6-87e5663180d1"/>
    <xsd:import namespace="0c2ae67a-9323-4209-a3e8-1f9cc0054e8b"/>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GenerationTime" minOccurs="0"/>
                <xsd:element ref="ns4:MediaServiceEventHashCode" minOccurs="0"/>
                <xsd:element ref="ns4:MediaServiceOCR" minOccurs="0"/>
                <xsd:element ref="ns4:MediaServiceDateTaken" minOccurs="0"/>
                <xsd:element ref="ns4:MediaServiceAutoKeyPoints" minOccurs="0"/>
                <xsd:element ref="ns4:MediaServiceKeyPoints" minOccurs="0"/>
                <xsd:element ref="ns4:MediaLengthInSeconds" minOccurs="0"/>
                <xsd:element ref="ns4: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d750bd2-fb1c-425b-8dc6-87e5663180d1" elementFormDefault="qualified">
    <xsd:import namespace="http://schemas.microsoft.com/office/2006/documentManagement/types"/>
    <xsd:import namespace="http://schemas.microsoft.com/office/infopath/2007/PartnerControls"/>
    <xsd:element name="SharedWithUsers" ma:index="8" nillable="true" ma:displayName="Compartid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Detalles de uso compartido" ma:internalName="SharedWithDetails" ma:readOnly="true">
      <xsd:simpleType>
        <xsd:restriction base="dms:Note">
          <xsd:maxLength value="255"/>
        </xsd:restriction>
      </xsd:simpleType>
    </xsd:element>
    <xsd:element name="SharingHintHash" ma:index="10" nillable="true" ma:displayName="Hash de la sugerencia para compartir"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c2ae67a-9323-4209-a3e8-1f9cc0054e8b"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DateTaken" ma:index="17" nillable="true" ma:displayName="MediaServiceDateTaken" ma:hidden="true" ma:internalName="MediaServiceDateTake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MediaLengthInSeconds" ma:hidden="true" ma:internalName="MediaLengthInSeconds" ma:readOnly="true">
      <xsd:simpleType>
        <xsd:restriction base="dms:Unknown"/>
      </xsd:simpleType>
    </xsd:element>
    <xsd:element name="MediaServiceLocation" ma:index="21"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1641DE1-AEB4-4B53-BF53-AAAAF2A00276}">
  <ds:schemaRefs>
    <ds:schemaRef ds:uri="http://schemas.microsoft.com/sharepoint/v3/contenttype/forms"/>
  </ds:schemaRefs>
</ds:datastoreItem>
</file>

<file path=customXml/itemProps2.xml><?xml version="1.0" encoding="utf-8"?>
<ds:datastoreItem xmlns:ds="http://schemas.openxmlformats.org/officeDocument/2006/customXml" ds:itemID="{B261CF75-9433-4853-B034-9179D6C0FC8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d750bd2-fb1c-425b-8dc6-87e5663180d1"/>
    <ds:schemaRef ds:uri="0c2ae67a-9323-4209-a3e8-1f9cc0054e8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CF8988C-E14A-4830-B98A-F6468CF5FA05}">
  <ds:schemaRefs>
    <ds:schemaRef ds:uri="http://purl.org/dc/elements/1.1/"/>
    <ds:schemaRef ds:uri="http://www.w3.org/XML/1998/namespace"/>
    <ds:schemaRef ds:uri="http://purl.org/dc/dcmitype/"/>
    <ds:schemaRef ds:uri="http://schemas.microsoft.com/office/2006/documentManagement/types"/>
    <ds:schemaRef ds:uri="http://schemas.microsoft.com/office/infopath/2007/PartnerControls"/>
    <ds:schemaRef ds:uri="cd750bd2-fb1c-425b-8dc6-87e5663180d1"/>
    <ds:schemaRef ds:uri="http://schemas.openxmlformats.org/package/2006/metadata/core-properties"/>
    <ds:schemaRef ds:uri="0c2ae67a-9323-4209-a3e8-1f9cc0054e8b"/>
    <ds:schemaRef ds:uri="http://schemas.microsoft.com/office/2006/metadata/properties"/>
    <ds:schemaRef ds:uri="http://purl.org/dc/terms/"/>
  </ds:schemaRefs>
</ds:datastoreItem>
</file>

<file path=docMetadata/LabelInfo.xml><?xml version="1.0" encoding="utf-8"?>
<clbl:labelList xmlns:clbl="http://schemas.microsoft.com/office/2020/mipLabelMetadata">
  <clbl:label id="{ba4b5b72-704f-43e8-88a7-720311750a10}" enabled="0" method="" siteId="{ba4b5b72-704f-43e8-88a7-720311750a10}" removed="1"/>
</clbl:labelList>
</file>

<file path=docProps/app.xml><?xml version="1.0" encoding="utf-8"?>
<Properties xmlns="http://schemas.openxmlformats.org/officeDocument/2006/extended-properties" xmlns:vt="http://schemas.openxmlformats.org/officeDocument/2006/docPropsVTypes">
  <TotalTime>55696</TotalTime>
  <Words>1702</Words>
  <Application>Microsoft Macintosh PowerPoint</Application>
  <PresentationFormat>Widescreen</PresentationFormat>
  <Paragraphs>160</Paragraphs>
  <Slides>12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Calibri</vt:lpstr>
      <vt:lpstr>Calibri Light</vt:lpstr>
      <vt:lpstr>Helvetica</vt:lpstr>
      <vt:lpstr>Times New Roman</vt:lpstr>
      <vt:lpstr>Tema de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ACTIS Fernando     TERNIUM [MX]</dc:creator>
  <cp:lastModifiedBy>Rafael Dickson Morales</cp:lastModifiedBy>
  <cp:revision>471</cp:revision>
  <dcterms:created xsi:type="dcterms:W3CDTF">2020-04-05T22:43:45Z</dcterms:created>
  <dcterms:modified xsi:type="dcterms:W3CDTF">2025-02-01T16:00:59Z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0x010100359540665390714DB4E8660F20F2B631</vt:lpwstr>
  </property>
</Properties>
</file>